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5"/>
  </p:notesMasterIdLst>
  <p:sldIdLst>
    <p:sldId id="256" r:id="rId2"/>
    <p:sldId id="258" r:id="rId3"/>
    <p:sldId id="259" r:id="rId4"/>
    <p:sldId id="261" r:id="rId5"/>
    <p:sldId id="281" r:id="rId6"/>
    <p:sldId id="260" r:id="rId7"/>
    <p:sldId id="262" r:id="rId8"/>
    <p:sldId id="263" r:id="rId9"/>
    <p:sldId id="312" r:id="rId10"/>
    <p:sldId id="279" r:id="rId11"/>
    <p:sldId id="313" r:id="rId12"/>
    <p:sldId id="315" r:id="rId13"/>
    <p:sldId id="316" r:id="rId14"/>
    <p:sldId id="287" r:id="rId15"/>
    <p:sldId id="266" r:id="rId16"/>
    <p:sldId id="282" r:id="rId17"/>
    <p:sldId id="317" r:id="rId18"/>
    <p:sldId id="318" r:id="rId19"/>
    <p:sldId id="319" r:id="rId20"/>
    <p:sldId id="264" r:id="rId21"/>
    <p:sldId id="274" r:id="rId22"/>
    <p:sldId id="321" r:id="rId23"/>
    <p:sldId id="320" r:id="rId24"/>
  </p:sldIdLst>
  <p:sldSz cx="9144000" cy="5143500" type="screen16x9"/>
  <p:notesSz cx="6858000" cy="9144000"/>
  <p:embeddedFontLst>
    <p:embeddedFont>
      <p:font typeface="Anaheim" panose="020B0604020202020204" charset="0"/>
      <p:regular r:id="rId26"/>
      <p:bold r:id="rId27"/>
    </p:embeddedFont>
    <p:embeddedFont>
      <p:font typeface="Barlow" panose="00000500000000000000" pitchFamily="2" charset="0"/>
      <p:regular r:id="rId28"/>
      <p:bold r:id="rId29"/>
      <p:italic r:id="rId30"/>
      <p:boldItalic r:id="rId31"/>
    </p:embeddedFont>
    <p:embeddedFont>
      <p:font typeface="Barlow Light" panose="00000400000000000000" pitchFamily="2" charset="0"/>
      <p:regular r:id="rId32"/>
      <p:italic r:id="rId33"/>
    </p:embeddedFont>
    <p:embeddedFont>
      <p:font typeface="Bebas Neue" panose="020B0604020202020204" charset="0"/>
      <p:regular r:id="rId34"/>
    </p:embeddedFont>
    <p:embeddedFont>
      <p:font typeface="Nunito Light" pitchFamily="2" charset="-52"/>
      <p:regular r:id="rId35"/>
      <p:italic r:id="rId36"/>
    </p:embeddedFont>
    <p:embeddedFont>
      <p:font typeface="Secular One" panose="00000500000000000000" pitchFamily="2" charset="-79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  <a:srgbClr val="E23480"/>
    <a:srgbClr val="F4DEDC"/>
    <a:srgbClr val="F09988"/>
    <a:srgbClr val="F5D6D2"/>
    <a:srgbClr val="F4C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7C3396-8BB9-4D3B-8CCE-4869457DD988}">
  <a:tblStyle styleId="{4F7C3396-8BB9-4D3B-8CCE-4869457DD9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304125C-3F79-4E46-AAA8-86AC0CD3CD3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>
        <p:scale>
          <a:sx n="120" d="100"/>
          <a:sy n="120" d="100"/>
        </p:scale>
        <p:origin x="26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jp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g13b9ca14f80_0_18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" name="Google Shape;2138;g13b9ca14f80_0_18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Google Shape;2458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" name="Google Shape;2459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800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" name="Google Shape;1810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9874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021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5" name="Google Shape;2445;g54dda194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6" name="Google Shape;2446;g54dda194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6" name="Google Shape;1626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13bb66beddc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13bb66beddc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6176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" name="Google Shape;1947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5089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g13b9ca14f80_0_18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" name="Google Shape;2381;g13b9ca14f80_0_18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079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13a3d64ba09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13a3d64ba09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00746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7" name="Google Shape;2487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830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" name="Google Shape;1214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13c85142485_1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13c85142485_1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0" name="Google Shape;10;p2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19;p2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9" name="Google Shape;29;p2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713225" y="525800"/>
            <a:ext cx="6348300" cy="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922500" y="3723240"/>
            <a:ext cx="4280700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2"/>
          <p:cNvSpPr txBox="1">
            <a:spLocks noGrp="1"/>
          </p:cNvSpPr>
          <p:nvPr>
            <p:ph type="ctrTitle" idx="2"/>
          </p:nvPr>
        </p:nvSpPr>
        <p:spPr>
          <a:xfrm>
            <a:off x="713225" y="992000"/>
            <a:ext cx="5293200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13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373" name="Google Shape;373;p13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374" name="Google Shape;374;p1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" name="Google Shape;382;p13"/>
            <p:cNvGrpSpPr/>
            <p:nvPr/>
          </p:nvGrpSpPr>
          <p:grpSpPr>
            <a:xfrm>
              <a:off x="-6475" y="2927242"/>
              <a:ext cx="3303413" cy="1672508"/>
              <a:chOff x="-6475" y="2302000"/>
              <a:chExt cx="3303413" cy="1866014"/>
            </a:xfrm>
          </p:grpSpPr>
          <p:sp>
            <p:nvSpPr>
              <p:cNvPr id="383" name="Google Shape;383;p1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3"/>
              <p:cNvSpPr/>
              <p:nvPr/>
            </p:nvSpPr>
            <p:spPr>
              <a:xfrm>
                <a:off x="851975" y="3112061"/>
                <a:ext cx="298800" cy="105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3"/>
              <p:cNvSpPr/>
              <p:nvPr/>
            </p:nvSpPr>
            <p:spPr>
              <a:xfrm>
                <a:off x="1281225" y="3216155"/>
                <a:ext cx="298800" cy="951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3"/>
              <p:cNvSpPr/>
              <p:nvPr/>
            </p:nvSpPr>
            <p:spPr>
              <a:xfrm>
                <a:off x="1710450" y="3376314"/>
                <a:ext cx="298800" cy="791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2568903" y="3376314"/>
                <a:ext cx="298800" cy="791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" name="Google Shape;391;p13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92" name="Google Shape;392;p13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3" name="Google Shape;393;p13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4" name="Google Shape;394;p13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5" name="Google Shape;395;p13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6" name="Google Shape;396;p13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7" name="Google Shape;397;p13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8" name="Google Shape;398;p13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9" name="Google Shape;399;p13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0" name="Google Shape;400;p13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1" name="Google Shape;401;p13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2" name="Google Shape;402;p13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3" name="Google Shape;403;p13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04" name="Google Shape;404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05" name="Google Shape;405;p13"/>
          <p:cNvGrpSpPr/>
          <p:nvPr/>
        </p:nvGrpSpPr>
        <p:grpSpPr>
          <a:xfrm>
            <a:off x="25174" y="9"/>
            <a:ext cx="9118817" cy="5080833"/>
            <a:chOff x="25174" y="9"/>
            <a:chExt cx="9118817" cy="5080833"/>
          </a:xfrm>
        </p:grpSpPr>
        <p:sp>
          <p:nvSpPr>
            <p:cNvPr id="406" name="Google Shape;406;p13"/>
            <p:cNvSpPr/>
            <p:nvPr/>
          </p:nvSpPr>
          <p:spPr>
            <a:xfrm rot="1771310">
              <a:off x="8730600" y="11043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07" name="Google Shape;407;p13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25174" y="43057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8" name="Google Shape;408;p13"/>
            <p:cNvSpPr/>
            <p:nvPr/>
          </p:nvSpPr>
          <p:spPr>
            <a:xfrm rot="1771310">
              <a:off x="4677350" y="4667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 rot="1771310">
              <a:off x="538250" y="63526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14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12" name="Google Shape;412;p14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13" name="Google Shape;413;p14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4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4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4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4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4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4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4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" name="Google Shape;421;p14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422" name="Google Shape;422;p14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4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4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4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4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4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4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4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0" name="Google Shape;430;p14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431" name="Google Shape;431;p14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" name="Google Shape;432;p14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3" name="Google Shape;433;p14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4" name="Google Shape;434;p14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5" name="Google Shape;435;p14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6" name="Google Shape;436;p14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7" name="Google Shape;437;p14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8" name="Google Shape;438;p14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9" name="Google Shape;439;p14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0" name="Google Shape;440;p14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1" name="Google Shape;441;p14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2" name="Google Shape;442;p14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43" name="Google Shape;443;p1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14"/>
          <p:cNvSpPr txBox="1">
            <a:spLocks noGrp="1"/>
          </p:cNvSpPr>
          <p:nvPr>
            <p:ph type="subTitle" idx="1"/>
          </p:nvPr>
        </p:nvSpPr>
        <p:spPr>
          <a:xfrm>
            <a:off x="1622189" y="1992361"/>
            <a:ext cx="21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4"/>
          <p:cNvSpPr txBox="1">
            <a:spLocks noGrp="1"/>
          </p:cNvSpPr>
          <p:nvPr>
            <p:ph type="subTitle" idx="2"/>
          </p:nvPr>
        </p:nvSpPr>
        <p:spPr>
          <a:xfrm>
            <a:off x="4708930" y="199236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14"/>
          <p:cNvSpPr txBox="1">
            <a:spLocks noGrp="1"/>
          </p:cNvSpPr>
          <p:nvPr>
            <p:ph type="subTitle" idx="3"/>
          </p:nvPr>
        </p:nvSpPr>
        <p:spPr>
          <a:xfrm>
            <a:off x="3080959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4"/>
          <p:cNvSpPr txBox="1">
            <a:spLocks noGrp="1"/>
          </p:cNvSpPr>
          <p:nvPr>
            <p:ph type="subTitle" idx="4"/>
          </p:nvPr>
        </p:nvSpPr>
        <p:spPr>
          <a:xfrm>
            <a:off x="6171600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14"/>
          <p:cNvSpPr txBox="1">
            <a:spLocks noGrp="1"/>
          </p:cNvSpPr>
          <p:nvPr>
            <p:ph type="title" idx="5" hasCustomPrompt="1"/>
          </p:nvPr>
        </p:nvSpPr>
        <p:spPr>
          <a:xfrm>
            <a:off x="806189" y="1687406"/>
            <a:ext cx="562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9" name="Google Shape;449;p14"/>
          <p:cNvSpPr txBox="1">
            <a:spLocks noGrp="1"/>
          </p:cNvSpPr>
          <p:nvPr>
            <p:ph type="title" idx="6" hasCustomPrompt="1"/>
          </p:nvPr>
        </p:nvSpPr>
        <p:spPr>
          <a:xfrm>
            <a:off x="2360905" y="3057950"/>
            <a:ext cx="557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0" name="Google Shape;450;p14"/>
          <p:cNvSpPr txBox="1">
            <a:spLocks noGrp="1"/>
          </p:cNvSpPr>
          <p:nvPr>
            <p:ph type="title" idx="7" hasCustomPrompt="1"/>
          </p:nvPr>
        </p:nvSpPr>
        <p:spPr>
          <a:xfrm>
            <a:off x="3896472" y="1687406"/>
            <a:ext cx="557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1" name="Google Shape;451;p14"/>
          <p:cNvSpPr txBox="1">
            <a:spLocks noGrp="1"/>
          </p:cNvSpPr>
          <p:nvPr>
            <p:ph type="title" idx="8" hasCustomPrompt="1"/>
          </p:nvPr>
        </p:nvSpPr>
        <p:spPr>
          <a:xfrm>
            <a:off x="5438242" y="3057950"/>
            <a:ext cx="562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2" name="Google Shape;452;p14"/>
          <p:cNvSpPr txBox="1">
            <a:spLocks noGrp="1"/>
          </p:cNvSpPr>
          <p:nvPr>
            <p:ph type="subTitle" idx="9"/>
          </p:nvPr>
        </p:nvSpPr>
        <p:spPr>
          <a:xfrm>
            <a:off x="1622200" y="1687401"/>
            <a:ext cx="2172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3" name="Google Shape;453;p14"/>
          <p:cNvSpPr txBox="1">
            <a:spLocks noGrp="1"/>
          </p:cNvSpPr>
          <p:nvPr>
            <p:ph type="subTitle" idx="13"/>
          </p:nvPr>
        </p:nvSpPr>
        <p:spPr>
          <a:xfrm>
            <a:off x="4708933" y="1687401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4" name="Google Shape;454;p14"/>
          <p:cNvSpPr txBox="1">
            <a:spLocks noGrp="1"/>
          </p:cNvSpPr>
          <p:nvPr>
            <p:ph type="subTitle" idx="14"/>
          </p:nvPr>
        </p:nvSpPr>
        <p:spPr>
          <a:xfrm>
            <a:off x="3080959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5" name="Google Shape;455;p14"/>
          <p:cNvSpPr txBox="1">
            <a:spLocks noGrp="1"/>
          </p:cNvSpPr>
          <p:nvPr>
            <p:ph type="subTitle" idx="15"/>
          </p:nvPr>
        </p:nvSpPr>
        <p:spPr>
          <a:xfrm>
            <a:off x="6171600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456" name="Google Shape;456;p14"/>
          <p:cNvGrpSpPr/>
          <p:nvPr/>
        </p:nvGrpSpPr>
        <p:grpSpPr>
          <a:xfrm>
            <a:off x="80771" y="-245678"/>
            <a:ext cx="7920920" cy="5232953"/>
            <a:chOff x="80771" y="-245678"/>
            <a:chExt cx="7920920" cy="5232953"/>
          </a:xfrm>
        </p:grpSpPr>
        <p:sp>
          <p:nvSpPr>
            <p:cNvPr id="457" name="Google Shape;457;p14"/>
            <p:cNvSpPr/>
            <p:nvPr/>
          </p:nvSpPr>
          <p:spPr>
            <a:xfrm rot="1771310">
              <a:off x="144225" y="10149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 rot="1771310">
              <a:off x="7588300" y="4514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59" name="Google Shape;459;p14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4096374" y="43907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0" name="Google Shape;460;p14"/>
            <p:cNvSpPr/>
            <p:nvPr/>
          </p:nvSpPr>
          <p:spPr>
            <a:xfrm rot="1771310">
              <a:off x="4817425" y="-1821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15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63" name="Google Shape;463;p15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64" name="Google Shape;464;p1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2" name="Google Shape;472;p15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473" name="Google Shape;473;p1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5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1" name="Google Shape;481;p15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482" name="Google Shape;482;p15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" name="Google Shape;483;p15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4" name="Google Shape;484;p15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5" name="Google Shape;485;p15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6" name="Google Shape;486;p15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7" name="Google Shape;487;p15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8" name="Google Shape;488;p15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9" name="Google Shape;489;p15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0" name="Google Shape;490;p15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1" name="Google Shape;491;p15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2" name="Google Shape;492;p15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3" name="Google Shape;493;p15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94" name="Google Shape;494;p15"/>
          <p:cNvSpPr txBox="1">
            <a:spLocks noGrp="1"/>
          </p:cNvSpPr>
          <p:nvPr>
            <p:ph type="title"/>
          </p:nvPr>
        </p:nvSpPr>
        <p:spPr>
          <a:xfrm>
            <a:off x="840925" y="3176488"/>
            <a:ext cx="72045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5" name="Google Shape;495;p15"/>
          <p:cNvSpPr txBox="1">
            <a:spLocks noGrp="1"/>
          </p:cNvSpPr>
          <p:nvPr>
            <p:ph type="subTitle" idx="1"/>
          </p:nvPr>
        </p:nvSpPr>
        <p:spPr>
          <a:xfrm>
            <a:off x="840925" y="1435113"/>
            <a:ext cx="72045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496" name="Google Shape;496;p15"/>
          <p:cNvGrpSpPr/>
          <p:nvPr/>
        </p:nvGrpSpPr>
        <p:grpSpPr>
          <a:xfrm>
            <a:off x="-53354" y="-190278"/>
            <a:ext cx="9276145" cy="5361970"/>
            <a:chOff x="-53354" y="-190278"/>
            <a:chExt cx="9276145" cy="5361970"/>
          </a:xfrm>
        </p:grpSpPr>
        <p:sp>
          <p:nvSpPr>
            <p:cNvPr id="497" name="Google Shape;497;p15"/>
            <p:cNvSpPr/>
            <p:nvPr/>
          </p:nvSpPr>
          <p:spPr>
            <a:xfrm rot="1771310">
              <a:off x="10100" y="13667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 rot="1771310">
              <a:off x="8809400" y="22764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 rot="1771310">
              <a:off x="7064750" y="-1267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 rot="1771310">
              <a:off x="776675" y="47583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2" name="Google Shape;502;p1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03" name="Google Shape;503;p1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04" name="Google Shape;504;p1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" name="Google Shape;512;p1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13" name="Google Shape;513;p1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4" name="Google Shape;514;p1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5" name="Google Shape;515;p1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6" name="Google Shape;516;p1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7" name="Google Shape;517;p1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8" name="Google Shape;518;p1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9" name="Google Shape;519;p1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0" name="Google Shape;520;p1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1" name="Google Shape;521;p1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2" name="Google Shape;522;p1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3" name="Google Shape;523;p1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4" name="Google Shape;524;p1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25" name="Google Shape;525;p16"/>
          <p:cNvSpPr txBox="1">
            <a:spLocks noGrp="1"/>
          </p:cNvSpPr>
          <p:nvPr>
            <p:ph type="title"/>
          </p:nvPr>
        </p:nvSpPr>
        <p:spPr>
          <a:xfrm>
            <a:off x="713225" y="1043852"/>
            <a:ext cx="3478800" cy="182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16"/>
          <p:cNvSpPr txBox="1">
            <a:spLocks noGrp="1"/>
          </p:cNvSpPr>
          <p:nvPr>
            <p:ph type="subTitle" idx="1"/>
          </p:nvPr>
        </p:nvSpPr>
        <p:spPr>
          <a:xfrm>
            <a:off x="713225" y="2839648"/>
            <a:ext cx="3478800" cy="8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27" name="Google Shape;527;p16"/>
          <p:cNvGrpSpPr/>
          <p:nvPr/>
        </p:nvGrpSpPr>
        <p:grpSpPr>
          <a:xfrm>
            <a:off x="145521" y="111172"/>
            <a:ext cx="8865220" cy="3470620"/>
            <a:chOff x="145521" y="111172"/>
            <a:chExt cx="8865220" cy="3470620"/>
          </a:xfrm>
        </p:grpSpPr>
        <p:sp>
          <p:nvSpPr>
            <p:cNvPr id="528" name="Google Shape;528;p16"/>
            <p:cNvSpPr/>
            <p:nvPr/>
          </p:nvSpPr>
          <p:spPr>
            <a:xfrm rot="1771310">
              <a:off x="8597350" y="17091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 rot="1771310">
              <a:off x="208975" y="31684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 rot="1771310">
              <a:off x="1568275" y="1746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17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33" name="Google Shape;533;p17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534" name="Google Shape;534;p1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1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17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43" name="Google Shape;543;p1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1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1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1" name="Google Shape;551;p1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52" name="Google Shape;552;p1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3" name="Google Shape;553;p1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4" name="Google Shape;554;p1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5" name="Google Shape;555;p1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6" name="Google Shape;556;p1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7" name="Google Shape;557;p1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8" name="Google Shape;558;p1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9" name="Google Shape;559;p1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0" name="Google Shape;560;p1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1" name="Google Shape;561;p1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2" name="Google Shape;562;p1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3" name="Google Shape;563;p1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64" name="Google Shape;564;p17"/>
          <p:cNvSpPr txBox="1">
            <a:spLocks noGrp="1"/>
          </p:cNvSpPr>
          <p:nvPr>
            <p:ph type="title"/>
          </p:nvPr>
        </p:nvSpPr>
        <p:spPr>
          <a:xfrm>
            <a:off x="713225" y="1915375"/>
            <a:ext cx="3378000" cy="6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17"/>
          <p:cNvSpPr txBox="1">
            <a:spLocks noGrp="1"/>
          </p:cNvSpPr>
          <p:nvPr>
            <p:ph type="subTitle" idx="1"/>
          </p:nvPr>
        </p:nvSpPr>
        <p:spPr>
          <a:xfrm>
            <a:off x="713225" y="2606575"/>
            <a:ext cx="3378000" cy="8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66" name="Google Shape;566;p17"/>
          <p:cNvGrpSpPr/>
          <p:nvPr/>
        </p:nvGrpSpPr>
        <p:grpSpPr>
          <a:xfrm>
            <a:off x="120146" y="181297"/>
            <a:ext cx="6870870" cy="4814470"/>
            <a:chOff x="120146" y="181297"/>
            <a:chExt cx="6870870" cy="4814470"/>
          </a:xfrm>
        </p:grpSpPr>
        <p:grpSp>
          <p:nvGrpSpPr>
            <p:cNvPr id="567" name="Google Shape;567;p17"/>
            <p:cNvGrpSpPr/>
            <p:nvPr/>
          </p:nvGrpSpPr>
          <p:grpSpPr>
            <a:xfrm>
              <a:off x="120146" y="181297"/>
              <a:ext cx="6870870" cy="4814470"/>
              <a:chOff x="120146" y="181297"/>
              <a:chExt cx="6870870" cy="4814470"/>
            </a:xfrm>
          </p:grpSpPr>
          <p:sp>
            <p:nvSpPr>
              <p:cNvPr id="568" name="Google Shape;568;p17"/>
              <p:cNvSpPr/>
              <p:nvPr/>
            </p:nvSpPr>
            <p:spPr>
              <a:xfrm rot="1771310">
                <a:off x="6577625" y="244813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A4ABD7">
                  <a:alpha val="25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7"/>
              <p:cNvSpPr/>
              <p:nvPr/>
            </p:nvSpPr>
            <p:spPr>
              <a:xfrm rot="1771310">
                <a:off x="183600" y="1294213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A4ABD7">
                  <a:alpha val="256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7"/>
              <p:cNvSpPr/>
              <p:nvPr/>
            </p:nvSpPr>
            <p:spPr>
              <a:xfrm rot="1771310">
                <a:off x="3735325" y="4582438"/>
                <a:ext cx="349937" cy="349812"/>
              </a:xfrm>
              <a:custGeom>
                <a:avLst/>
                <a:gdLst/>
                <a:ahLst/>
                <a:cxnLst/>
                <a:rect l="l" t="t" r="r" b="b"/>
                <a:pathLst>
                  <a:path w="36610" h="36610" extrusionOk="0">
                    <a:moveTo>
                      <a:pt x="36609" y="21428"/>
                    </a:moveTo>
                    <a:lnTo>
                      <a:pt x="36609" y="15183"/>
                    </a:lnTo>
                    <a:lnTo>
                      <a:pt x="32092" y="15183"/>
                    </a:lnTo>
                    <a:cubicBezTo>
                      <a:pt x="31732" y="13592"/>
                      <a:pt x="31102" y="12105"/>
                      <a:pt x="30257" y="10768"/>
                    </a:cubicBezTo>
                    <a:lnTo>
                      <a:pt x="33456" y="7569"/>
                    </a:lnTo>
                    <a:lnTo>
                      <a:pt x="29041" y="3154"/>
                    </a:lnTo>
                    <a:lnTo>
                      <a:pt x="25842" y="6353"/>
                    </a:lnTo>
                    <a:cubicBezTo>
                      <a:pt x="24505" y="5508"/>
                      <a:pt x="23019" y="4878"/>
                      <a:pt x="21427" y="4519"/>
                    </a:cubicBezTo>
                    <a:lnTo>
                      <a:pt x="21427" y="1"/>
                    </a:lnTo>
                    <a:lnTo>
                      <a:pt x="15183" y="1"/>
                    </a:lnTo>
                    <a:lnTo>
                      <a:pt x="15183" y="4519"/>
                    </a:lnTo>
                    <a:cubicBezTo>
                      <a:pt x="13591" y="4878"/>
                      <a:pt x="12105" y="5508"/>
                      <a:pt x="10768" y="6353"/>
                    </a:cubicBezTo>
                    <a:lnTo>
                      <a:pt x="7569" y="3154"/>
                    </a:lnTo>
                    <a:lnTo>
                      <a:pt x="3154" y="7569"/>
                    </a:lnTo>
                    <a:lnTo>
                      <a:pt x="6353" y="10768"/>
                    </a:lnTo>
                    <a:cubicBezTo>
                      <a:pt x="5508" y="12105"/>
                      <a:pt x="4878" y="13592"/>
                      <a:pt x="4519" y="15183"/>
                    </a:cubicBezTo>
                    <a:lnTo>
                      <a:pt x="1" y="15183"/>
                    </a:lnTo>
                    <a:lnTo>
                      <a:pt x="1" y="21428"/>
                    </a:lnTo>
                    <a:lnTo>
                      <a:pt x="4519" y="21428"/>
                    </a:lnTo>
                    <a:cubicBezTo>
                      <a:pt x="4878" y="23019"/>
                      <a:pt x="5508" y="24505"/>
                      <a:pt x="6353" y="25843"/>
                    </a:cubicBezTo>
                    <a:lnTo>
                      <a:pt x="3154" y="29042"/>
                    </a:lnTo>
                    <a:lnTo>
                      <a:pt x="7569" y="33457"/>
                    </a:lnTo>
                    <a:lnTo>
                      <a:pt x="10768" y="30258"/>
                    </a:lnTo>
                    <a:cubicBezTo>
                      <a:pt x="12105" y="31103"/>
                      <a:pt x="13591" y="31732"/>
                      <a:pt x="15183" y="32092"/>
                    </a:cubicBezTo>
                    <a:lnTo>
                      <a:pt x="15183" y="36610"/>
                    </a:lnTo>
                    <a:lnTo>
                      <a:pt x="21427" y="36610"/>
                    </a:lnTo>
                    <a:lnTo>
                      <a:pt x="21427" y="32092"/>
                    </a:lnTo>
                    <a:cubicBezTo>
                      <a:pt x="23019" y="31732"/>
                      <a:pt x="24505" y="31103"/>
                      <a:pt x="25842" y="30258"/>
                    </a:cubicBezTo>
                    <a:lnTo>
                      <a:pt x="29041" y="33457"/>
                    </a:lnTo>
                    <a:lnTo>
                      <a:pt x="33456" y="29042"/>
                    </a:lnTo>
                    <a:lnTo>
                      <a:pt x="30257" y="25843"/>
                    </a:lnTo>
                    <a:cubicBezTo>
                      <a:pt x="31102" y="24505"/>
                      <a:pt x="31732" y="23019"/>
                      <a:pt x="32092" y="21428"/>
                    </a:cubicBezTo>
                    <a:close/>
                    <a:moveTo>
                      <a:pt x="19650" y="25059"/>
                    </a:moveTo>
                    <a:cubicBezTo>
                      <a:pt x="14803" y="25978"/>
                      <a:pt x="10633" y="21808"/>
                      <a:pt x="11551" y="16960"/>
                    </a:cubicBezTo>
                    <a:cubicBezTo>
                      <a:pt x="12064" y="14251"/>
                      <a:pt x="14249" y="12066"/>
                      <a:pt x="16958" y="11551"/>
                    </a:cubicBezTo>
                    <a:cubicBezTo>
                      <a:pt x="21805" y="10631"/>
                      <a:pt x="25980" y="14805"/>
                      <a:pt x="25059" y="19653"/>
                    </a:cubicBezTo>
                    <a:cubicBezTo>
                      <a:pt x="24546" y="22362"/>
                      <a:pt x="22359" y="24546"/>
                      <a:pt x="19650" y="25059"/>
                    </a:cubicBezTo>
                    <a:close/>
                  </a:path>
                </a:pathLst>
              </a:custGeom>
              <a:solidFill>
                <a:srgbClr val="FFFFFF">
                  <a:alpha val="452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1" name="Google Shape;571;p17"/>
            <p:cNvGrpSpPr/>
            <p:nvPr/>
          </p:nvGrpSpPr>
          <p:grpSpPr>
            <a:xfrm>
              <a:off x="2247385" y="281314"/>
              <a:ext cx="745978" cy="516368"/>
              <a:chOff x="3917850" y="-2722083"/>
              <a:chExt cx="1171264" cy="810752"/>
            </a:xfrm>
          </p:grpSpPr>
          <p:sp>
            <p:nvSpPr>
              <p:cNvPr id="572" name="Google Shape;572;p17"/>
              <p:cNvSpPr/>
              <p:nvPr/>
            </p:nvSpPr>
            <p:spPr>
              <a:xfrm>
                <a:off x="3917850" y="-2519395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7"/>
              <p:cNvSpPr/>
              <p:nvPr/>
            </p:nvSpPr>
            <p:spPr>
              <a:xfrm>
                <a:off x="4621050" y="-2519395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7"/>
              <p:cNvSpPr/>
              <p:nvPr/>
            </p:nvSpPr>
            <p:spPr>
              <a:xfrm>
                <a:off x="4269322" y="-2722083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7"/>
              <p:cNvSpPr/>
              <p:nvPr/>
            </p:nvSpPr>
            <p:spPr>
              <a:xfrm>
                <a:off x="4269322" y="-2316707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18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578" name="Google Shape;578;p18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579" name="Google Shape;579;p1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18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88" name="Google Shape;588;p1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" name="Google Shape;596;p1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597" name="Google Shape;597;p1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8" name="Google Shape;598;p1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9" name="Google Shape;599;p1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0" name="Google Shape;600;p1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1" name="Google Shape;601;p1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2" name="Google Shape;602;p1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3" name="Google Shape;603;p1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4" name="Google Shape;604;p1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5" name="Google Shape;605;p1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6" name="Google Shape;606;p1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7" name="Google Shape;607;p1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8" name="Google Shape;608;p1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9" name="Google Shape;609;p18"/>
          <p:cNvSpPr txBox="1">
            <a:spLocks noGrp="1"/>
          </p:cNvSpPr>
          <p:nvPr>
            <p:ph type="title"/>
          </p:nvPr>
        </p:nvSpPr>
        <p:spPr>
          <a:xfrm>
            <a:off x="4895672" y="1915375"/>
            <a:ext cx="353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p18"/>
          <p:cNvSpPr txBox="1">
            <a:spLocks noGrp="1"/>
          </p:cNvSpPr>
          <p:nvPr>
            <p:ph type="subTitle" idx="1"/>
          </p:nvPr>
        </p:nvSpPr>
        <p:spPr>
          <a:xfrm>
            <a:off x="4895840" y="2488075"/>
            <a:ext cx="35349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2" name="Google Shape;612;p19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613" name="Google Shape;613;p19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614" name="Google Shape;614;p1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2" name="Google Shape;622;p19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623" name="Google Shape;623;p1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1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1" name="Google Shape;631;p19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32" name="Google Shape;632;p19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3" name="Google Shape;633;p19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4" name="Google Shape;634;p19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5" name="Google Shape;635;p19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6" name="Google Shape;636;p19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7" name="Google Shape;637;p19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8" name="Google Shape;638;p19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9" name="Google Shape;639;p19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0" name="Google Shape;640;p19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1" name="Google Shape;641;p19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2" name="Google Shape;642;p19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3" name="Google Shape;643;p19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44" name="Google Shape;644;p19"/>
          <p:cNvGrpSpPr/>
          <p:nvPr/>
        </p:nvGrpSpPr>
        <p:grpSpPr>
          <a:xfrm>
            <a:off x="-155204" y="-3"/>
            <a:ext cx="9530395" cy="3591153"/>
            <a:chOff x="-155204" y="-3"/>
            <a:chExt cx="9530395" cy="3591153"/>
          </a:xfrm>
        </p:grpSpPr>
        <p:sp>
          <p:nvSpPr>
            <p:cNvPr id="645" name="Google Shape;645;p19"/>
            <p:cNvSpPr/>
            <p:nvPr/>
          </p:nvSpPr>
          <p:spPr>
            <a:xfrm rot="1771310">
              <a:off x="6451550" y="63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9"/>
            <p:cNvSpPr/>
            <p:nvPr/>
          </p:nvSpPr>
          <p:spPr>
            <a:xfrm rot="1771310">
              <a:off x="8961800" y="12910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9"/>
            <p:cNvSpPr/>
            <p:nvPr/>
          </p:nvSpPr>
          <p:spPr>
            <a:xfrm rot="1771310">
              <a:off x="-91750" y="2316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48" name="Google Shape;648;p19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-13426" y="299460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9" name="Google Shape;649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0" name="Google Shape;650;p19"/>
          <p:cNvSpPr txBox="1">
            <a:spLocks noGrp="1"/>
          </p:cNvSpPr>
          <p:nvPr>
            <p:ph type="subTitle" idx="1"/>
          </p:nvPr>
        </p:nvSpPr>
        <p:spPr>
          <a:xfrm>
            <a:off x="2681302" y="33875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p19"/>
          <p:cNvSpPr txBox="1">
            <a:spLocks noGrp="1"/>
          </p:cNvSpPr>
          <p:nvPr>
            <p:ph type="subTitle" idx="2"/>
          </p:nvPr>
        </p:nvSpPr>
        <p:spPr>
          <a:xfrm>
            <a:off x="1401998" y="19129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2" name="Google Shape;652;p19"/>
          <p:cNvSpPr txBox="1">
            <a:spLocks noGrp="1"/>
          </p:cNvSpPr>
          <p:nvPr>
            <p:ph type="subTitle" idx="3"/>
          </p:nvPr>
        </p:nvSpPr>
        <p:spPr>
          <a:xfrm>
            <a:off x="2681297" y="2994600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53" name="Google Shape;653;p19"/>
          <p:cNvSpPr txBox="1">
            <a:spLocks noGrp="1"/>
          </p:cNvSpPr>
          <p:nvPr>
            <p:ph type="subTitle" idx="4"/>
          </p:nvPr>
        </p:nvSpPr>
        <p:spPr>
          <a:xfrm>
            <a:off x="1401998" y="1519988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ecular One"/>
              <a:buNone/>
              <a:defRPr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20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656" name="Google Shape;656;p20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657" name="Google Shape;657;p20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0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0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0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0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0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0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0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5" name="Google Shape;665;p20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666" name="Google Shape;666;p20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0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0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0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0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0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0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0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4" name="Google Shape;674;p20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75" name="Google Shape;675;p20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6" name="Google Shape;676;p20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7" name="Google Shape;677;p20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8" name="Google Shape;678;p20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9" name="Google Shape;679;p20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0" name="Google Shape;680;p20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1" name="Google Shape;681;p20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2" name="Google Shape;682;p20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3" name="Google Shape;683;p20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4" name="Google Shape;684;p20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20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6" name="Google Shape;686;p20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87" name="Google Shape;68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20"/>
          <p:cNvSpPr txBox="1">
            <a:spLocks noGrp="1"/>
          </p:cNvSpPr>
          <p:nvPr>
            <p:ph type="subTitle" idx="1"/>
          </p:nvPr>
        </p:nvSpPr>
        <p:spPr>
          <a:xfrm>
            <a:off x="4620465" y="1480000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20"/>
          <p:cNvSpPr txBox="1">
            <a:spLocks noGrp="1"/>
          </p:cNvSpPr>
          <p:nvPr>
            <p:ph type="subTitle" idx="2"/>
          </p:nvPr>
        </p:nvSpPr>
        <p:spPr>
          <a:xfrm>
            <a:off x="4620465" y="2478613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20"/>
          <p:cNvSpPr txBox="1">
            <a:spLocks noGrp="1"/>
          </p:cNvSpPr>
          <p:nvPr>
            <p:ph type="subTitle" idx="3"/>
          </p:nvPr>
        </p:nvSpPr>
        <p:spPr>
          <a:xfrm>
            <a:off x="4620465" y="3477225"/>
            <a:ext cx="322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20"/>
          <p:cNvSpPr txBox="1">
            <a:spLocks noGrp="1"/>
          </p:cNvSpPr>
          <p:nvPr>
            <p:ph type="subTitle" idx="4"/>
          </p:nvPr>
        </p:nvSpPr>
        <p:spPr>
          <a:xfrm>
            <a:off x="1481300" y="1480000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92" name="Google Shape;692;p20"/>
          <p:cNvSpPr txBox="1">
            <a:spLocks noGrp="1"/>
          </p:cNvSpPr>
          <p:nvPr>
            <p:ph type="subTitle" idx="5"/>
          </p:nvPr>
        </p:nvSpPr>
        <p:spPr>
          <a:xfrm>
            <a:off x="1481301" y="2478602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693" name="Google Shape;693;p20"/>
          <p:cNvSpPr txBox="1">
            <a:spLocks noGrp="1"/>
          </p:cNvSpPr>
          <p:nvPr>
            <p:ph type="subTitle" idx="6"/>
          </p:nvPr>
        </p:nvSpPr>
        <p:spPr>
          <a:xfrm>
            <a:off x="1481300" y="3477224"/>
            <a:ext cx="3139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694" name="Google Shape;694;p20"/>
          <p:cNvGrpSpPr/>
          <p:nvPr/>
        </p:nvGrpSpPr>
        <p:grpSpPr>
          <a:xfrm>
            <a:off x="323871" y="-84053"/>
            <a:ext cx="8668904" cy="5098353"/>
            <a:chOff x="323871" y="-84053"/>
            <a:chExt cx="8668904" cy="5098353"/>
          </a:xfrm>
        </p:grpSpPr>
        <p:sp>
          <p:nvSpPr>
            <p:cNvPr id="695" name="Google Shape;695;p20"/>
            <p:cNvSpPr/>
            <p:nvPr/>
          </p:nvSpPr>
          <p:spPr>
            <a:xfrm rot="1771310">
              <a:off x="3873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96" name="Google Shape;696;p20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266124" y="213017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7" name="Google Shape;697;p20"/>
            <p:cNvSpPr/>
            <p:nvPr/>
          </p:nvSpPr>
          <p:spPr>
            <a:xfrm rot="1771310">
              <a:off x="1195775" y="-205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698" name="Google Shape;698;p20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5215749" y="44177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" name="Google Shape;700;p21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701" name="Google Shape;701;p21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702" name="Google Shape;702;p2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0" name="Google Shape;710;p21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711" name="Google Shape;711;p2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9" name="Google Shape;719;p21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720" name="Google Shape;720;p21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1" name="Google Shape;721;p21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2" name="Google Shape;722;p21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3" name="Google Shape;723;p21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4" name="Google Shape;724;p21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5" name="Google Shape;725;p21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6" name="Google Shape;726;p21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7" name="Google Shape;727;p21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8" name="Google Shape;728;p21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9" name="Google Shape;729;p21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0" name="Google Shape;730;p21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1" name="Google Shape;731;p21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32" name="Google Shape;732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21"/>
          <p:cNvSpPr txBox="1">
            <a:spLocks noGrp="1"/>
          </p:cNvSpPr>
          <p:nvPr>
            <p:ph type="subTitle" idx="1"/>
          </p:nvPr>
        </p:nvSpPr>
        <p:spPr>
          <a:xfrm>
            <a:off x="1379575" y="2035927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4" name="Google Shape;734;p21"/>
          <p:cNvSpPr txBox="1">
            <a:spLocks noGrp="1"/>
          </p:cNvSpPr>
          <p:nvPr>
            <p:ph type="subTitle" idx="2"/>
          </p:nvPr>
        </p:nvSpPr>
        <p:spPr>
          <a:xfrm>
            <a:off x="5270275" y="2035927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21"/>
          <p:cNvSpPr txBox="1">
            <a:spLocks noGrp="1"/>
          </p:cNvSpPr>
          <p:nvPr>
            <p:ph type="subTitle" idx="3"/>
          </p:nvPr>
        </p:nvSpPr>
        <p:spPr>
          <a:xfrm>
            <a:off x="1379575" y="362650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21"/>
          <p:cNvSpPr txBox="1">
            <a:spLocks noGrp="1"/>
          </p:cNvSpPr>
          <p:nvPr>
            <p:ph type="subTitle" idx="4"/>
          </p:nvPr>
        </p:nvSpPr>
        <p:spPr>
          <a:xfrm>
            <a:off x="13795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37" name="Google Shape;737;p21"/>
          <p:cNvSpPr txBox="1">
            <a:spLocks noGrp="1"/>
          </p:cNvSpPr>
          <p:nvPr>
            <p:ph type="subTitle" idx="5"/>
          </p:nvPr>
        </p:nvSpPr>
        <p:spPr>
          <a:xfrm>
            <a:off x="52702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38" name="Google Shape;738;p21"/>
          <p:cNvSpPr txBox="1">
            <a:spLocks noGrp="1"/>
          </p:cNvSpPr>
          <p:nvPr>
            <p:ph type="subTitle" idx="6"/>
          </p:nvPr>
        </p:nvSpPr>
        <p:spPr>
          <a:xfrm>
            <a:off x="1379575" y="316675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739" name="Google Shape;739;p21"/>
          <p:cNvGrpSpPr/>
          <p:nvPr/>
        </p:nvGrpSpPr>
        <p:grpSpPr>
          <a:xfrm flipH="1">
            <a:off x="7707480" y="-84053"/>
            <a:ext cx="1285295" cy="4926470"/>
            <a:chOff x="323871" y="-84053"/>
            <a:chExt cx="1285295" cy="4926470"/>
          </a:xfrm>
        </p:grpSpPr>
        <p:sp>
          <p:nvSpPr>
            <p:cNvPr id="740" name="Google Shape;740;p21"/>
            <p:cNvSpPr/>
            <p:nvPr/>
          </p:nvSpPr>
          <p:spPr>
            <a:xfrm rot="1771310">
              <a:off x="3873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 rot="1771310">
              <a:off x="1195775" y="-205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3" name="Google Shape;743;p22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744" name="Google Shape;744;p22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745" name="Google Shape;745;p2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3" name="Google Shape;753;p22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754" name="Google Shape;754;p2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2" name="Google Shape;762;p22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763" name="Google Shape;763;p22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4" name="Google Shape;764;p22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5" name="Google Shape;765;p22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6" name="Google Shape;766;p22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7" name="Google Shape;767;p22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8" name="Google Shape;768;p22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9" name="Google Shape;769;p22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0" name="Google Shape;770;p22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1" name="Google Shape;771;p22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2" name="Google Shape;772;p22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3" name="Google Shape;773;p22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4" name="Google Shape;774;p22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75" name="Google Shape;775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76" name="Google Shape;776;p22"/>
          <p:cNvSpPr txBox="1">
            <a:spLocks noGrp="1"/>
          </p:cNvSpPr>
          <p:nvPr>
            <p:ph type="subTitle" idx="1"/>
          </p:nvPr>
        </p:nvSpPr>
        <p:spPr>
          <a:xfrm>
            <a:off x="1503754" y="2015637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p22"/>
          <p:cNvSpPr txBox="1">
            <a:spLocks noGrp="1"/>
          </p:cNvSpPr>
          <p:nvPr>
            <p:ph type="subTitle" idx="2"/>
          </p:nvPr>
        </p:nvSpPr>
        <p:spPr>
          <a:xfrm>
            <a:off x="4856961" y="2015637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8" name="Google Shape;778;p22"/>
          <p:cNvSpPr txBox="1">
            <a:spLocks noGrp="1"/>
          </p:cNvSpPr>
          <p:nvPr>
            <p:ph type="subTitle" idx="3"/>
          </p:nvPr>
        </p:nvSpPr>
        <p:spPr>
          <a:xfrm>
            <a:off x="1503754" y="3449041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9" name="Google Shape;779;p22"/>
          <p:cNvSpPr txBox="1">
            <a:spLocks noGrp="1"/>
          </p:cNvSpPr>
          <p:nvPr>
            <p:ph type="subTitle" idx="4"/>
          </p:nvPr>
        </p:nvSpPr>
        <p:spPr>
          <a:xfrm>
            <a:off x="4856961" y="3449041"/>
            <a:ext cx="25263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0" name="Google Shape;780;p22"/>
          <p:cNvSpPr txBox="1">
            <a:spLocks noGrp="1"/>
          </p:cNvSpPr>
          <p:nvPr>
            <p:ph type="subTitle" idx="5"/>
          </p:nvPr>
        </p:nvSpPr>
        <p:spPr>
          <a:xfrm>
            <a:off x="1503754" y="1574250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1" name="Google Shape;781;p22"/>
          <p:cNvSpPr txBox="1">
            <a:spLocks noGrp="1"/>
          </p:cNvSpPr>
          <p:nvPr>
            <p:ph type="subTitle" idx="6"/>
          </p:nvPr>
        </p:nvSpPr>
        <p:spPr>
          <a:xfrm>
            <a:off x="4856957" y="1574250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2" name="Google Shape;782;p22"/>
          <p:cNvSpPr txBox="1">
            <a:spLocks noGrp="1"/>
          </p:cNvSpPr>
          <p:nvPr>
            <p:ph type="subTitle" idx="7"/>
          </p:nvPr>
        </p:nvSpPr>
        <p:spPr>
          <a:xfrm>
            <a:off x="1503754" y="3007652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83" name="Google Shape;783;p22"/>
          <p:cNvSpPr txBox="1">
            <a:spLocks noGrp="1"/>
          </p:cNvSpPr>
          <p:nvPr>
            <p:ph type="subTitle" idx="8"/>
          </p:nvPr>
        </p:nvSpPr>
        <p:spPr>
          <a:xfrm>
            <a:off x="4856958" y="3007652"/>
            <a:ext cx="2526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784" name="Google Shape;784;p22"/>
          <p:cNvGrpSpPr/>
          <p:nvPr/>
        </p:nvGrpSpPr>
        <p:grpSpPr>
          <a:xfrm>
            <a:off x="36974" y="-206003"/>
            <a:ext cx="9048876" cy="5123895"/>
            <a:chOff x="36974" y="-206003"/>
            <a:chExt cx="9048876" cy="5123895"/>
          </a:xfrm>
        </p:grpSpPr>
        <p:sp>
          <p:nvSpPr>
            <p:cNvPr id="785" name="Google Shape;785;p22"/>
            <p:cNvSpPr/>
            <p:nvPr/>
          </p:nvSpPr>
          <p:spPr>
            <a:xfrm rot="1771310">
              <a:off x="2305350" y="45045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786" name="Google Shape;786;p22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59199" y="29518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7" name="Google Shape;787;p22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36974" y="13420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8" name="Google Shape;788;p22"/>
            <p:cNvSpPr/>
            <p:nvPr/>
          </p:nvSpPr>
          <p:spPr>
            <a:xfrm rot="1771310">
              <a:off x="2562150" y="-14248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3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6" name="Google Shape;46;p3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7" name="Google Shape;47;p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55;p3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6" name="Google Shape;56;p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5" name="Google Shape;65;p3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" name="Google Shape;66;p3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3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" name="Google Shape;68;p3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" name="Google Shape;69;p3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" name="Google Shape;70;p3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" name="Google Shape;71;p3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" name="Google Shape;72;p3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" name="Google Shape;73;p3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" name="Google Shape;74;p3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" name="Google Shape;75;p3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" name="Google Shape;76;p3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4238225" y="1325037"/>
            <a:ext cx="4184700" cy="81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1328703" y="1393437"/>
            <a:ext cx="1221300" cy="74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1"/>
          </p:nvPr>
        </p:nvSpPr>
        <p:spPr>
          <a:xfrm>
            <a:off x="4238225" y="2338425"/>
            <a:ext cx="40323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3" name="Google Shape;933;p2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934" name="Google Shape;934;p26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935" name="Google Shape;935;p2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" name="Google Shape;943;p2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944" name="Google Shape;944;p2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" name="Google Shape;952;p2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953" name="Google Shape;953;p2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4" name="Google Shape;954;p2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5" name="Google Shape;955;p2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6" name="Google Shape;956;p2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7" name="Google Shape;957;p2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8" name="Google Shape;958;p2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9" name="Google Shape;959;p2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0" name="Google Shape;960;p2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1" name="Google Shape;961;p2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2" name="Google Shape;962;p2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3" name="Google Shape;963;p2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" name="Google Shape;964;p2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65" name="Google Shape;965;p26"/>
          <p:cNvSpPr txBox="1">
            <a:spLocks noGrp="1"/>
          </p:cNvSpPr>
          <p:nvPr>
            <p:ph type="title"/>
          </p:nvPr>
        </p:nvSpPr>
        <p:spPr>
          <a:xfrm>
            <a:off x="713275" y="382025"/>
            <a:ext cx="4448100" cy="13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p26"/>
          <p:cNvSpPr txBox="1">
            <a:spLocks noGrp="1"/>
          </p:cNvSpPr>
          <p:nvPr>
            <p:ph type="subTitle" idx="1"/>
          </p:nvPr>
        </p:nvSpPr>
        <p:spPr>
          <a:xfrm>
            <a:off x="713275" y="16834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7" name="Google Shape;967;p26"/>
          <p:cNvSpPr txBox="1"/>
          <p:nvPr/>
        </p:nvSpPr>
        <p:spPr>
          <a:xfrm>
            <a:off x="713275" y="376310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968" name="Google Shape;968;p26"/>
          <p:cNvGrpSpPr/>
          <p:nvPr/>
        </p:nvGrpSpPr>
        <p:grpSpPr>
          <a:xfrm>
            <a:off x="-349201" y="7272"/>
            <a:ext cx="9428342" cy="4499445"/>
            <a:chOff x="-349201" y="7272"/>
            <a:chExt cx="9428342" cy="4499445"/>
          </a:xfrm>
        </p:grpSpPr>
        <p:sp>
          <p:nvSpPr>
            <p:cNvPr id="969" name="Google Shape;969;p26"/>
            <p:cNvSpPr/>
            <p:nvPr/>
          </p:nvSpPr>
          <p:spPr>
            <a:xfrm rot="1771310">
              <a:off x="1465550" y="707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70" name="Google Shape;970;p26"/>
            <p:cNvPicPr preferRelativeResize="0"/>
            <p:nvPr/>
          </p:nvPicPr>
          <p:blipFill rotWithShape="1">
            <a:blip r:embed="rId5">
              <a:alphaModFix/>
            </a:blip>
            <a:srcRect l="28959" t="12546" r="12546" b="12546"/>
            <a:stretch/>
          </p:blipFill>
          <p:spPr>
            <a:xfrm rot="10800000">
              <a:off x="-349201" y="37546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1" name="Google Shape;971;p26"/>
            <p:cNvSpPr/>
            <p:nvPr/>
          </p:nvSpPr>
          <p:spPr>
            <a:xfrm rot="1771310">
              <a:off x="8665750" y="40933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3" name="Google Shape;973;p27"/>
          <p:cNvGrpSpPr/>
          <p:nvPr/>
        </p:nvGrpSpPr>
        <p:grpSpPr>
          <a:xfrm>
            <a:off x="-6475" y="2716224"/>
            <a:ext cx="9250200" cy="2440985"/>
            <a:chOff x="-6475" y="2716224"/>
            <a:chExt cx="9250200" cy="2440985"/>
          </a:xfrm>
        </p:grpSpPr>
        <p:grpSp>
          <p:nvGrpSpPr>
            <p:cNvPr id="974" name="Google Shape;974;p2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975" name="Google Shape;975;p2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6" name="Google Shape;976;p2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7" name="Google Shape;977;p2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8" name="Google Shape;978;p2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9" name="Google Shape;979;p2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0" name="Google Shape;980;p2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1" name="Google Shape;981;p2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2" name="Google Shape;982;p2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3" name="Google Shape;983;p2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4" name="Google Shape;984;p2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5" name="Google Shape;985;p2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6" name="Google Shape;986;p2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7" name="Google Shape;987;p27"/>
            <p:cNvGrpSpPr/>
            <p:nvPr/>
          </p:nvGrpSpPr>
          <p:grpSpPr>
            <a:xfrm>
              <a:off x="-6475" y="2716224"/>
              <a:ext cx="9141070" cy="1893600"/>
              <a:chOff x="-6475" y="2716224"/>
              <a:chExt cx="9141070" cy="1893600"/>
            </a:xfrm>
          </p:grpSpPr>
          <p:sp>
            <p:nvSpPr>
              <p:cNvPr id="988" name="Google Shape;988;p27"/>
              <p:cNvSpPr/>
              <p:nvPr/>
            </p:nvSpPr>
            <p:spPr>
              <a:xfrm flipH="1">
                <a:off x="8835795" y="2937530"/>
                <a:ext cx="298800" cy="1672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7"/>
              <p:cNvSpPr/>
              <p:nvPr/>
            </p:nvSpPr>
            <p:spPr>
              <a:xfrm flipH="1">
                <a:off x="8393681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7"/>
              <p:cNvSpPr/>
              <p:nvPr/>
            </p:nvSpPr>
            <p:spPr>
              <a:xfrm flipH="1">
                <a:off x="7951568" y="3330530"/>
                <a:ext cx="298800" cy="1279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7"/>
              <p:cNvSpPr/>
              <p:nvPr/>
            </p:nvSpPr>
            <p:spPr>
              <a:xfrm flipH="1">
                <a:off x="7509454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7"/>
              <p:cNvSpPr/>
              <p:nvPr/>
            </p:nvSpPr>
            <p:spPr>
              <a:xfrm flipH="1">
                <a:off x="7067341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7"/>
              <p:cNvSpPr/>
              <p:nvPr/>
            </p:nvSpPr>
            <p:spPr>
              <a:xfrm flipH="1">
                <a:off x="6625227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7"/>
              <p:cNvSpPr/>
              <p:nvPr/>
            </p:nvSpPr>
            <p:spPr>
              <a:xfrm flipH="1">
                <a:off x="6183114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7"/>
              <p:cNvSpPr/>
              <p:nvPr/>
            </p:nvSpPr>
            <p:spPr>
              <a:xfrm flipH="1">
                <a:off x="5298887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7"/>
              <p:cNvSpPr/>
              <p:nvPr/>
            </p:nvSpPr>
            <p:spPr>
              <a:xfrm>
                <a:off x="-6475" y="2716224"/>
                <a:ext cx="298800" cy="1893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7"/>
              <p:cNvSpPr/>
              <p:nvPr/>
            </p:nvSpPr>
            <p:spPr>
              <a:xfrm>
                <a:off x="435639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7"/>
              <p:cNvSpPr/>
              <p:nvPr/>
            </p:nvSpPr>
            <p:spPr>
              <a:xfrm>
                <a:off x="877752" y="3330530"/>
                <a:ext cx="298800" cy="1279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7"/>
              <p:cNvSpPr/>
              <p:nvPr/>
            </p:nvSpPr>
            <p:spPr>
              <a:xfrm>
                <a:off x="1319866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7"/>
              <p:cNvSpPr/>
              <p:nvPr/>
            </p:nvSpPr>
            <p:spPr>
              <a:xfrm>
                <a:off x="1761979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7"/>
              <p:cNvSpPr/>
              <p:nvPr/>
            </p:nvSpPr>
            <p:spPr>
              <a:xfrm>
                <a:off x="2204093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7"/>
              <p:cNvSpPr/>
              <p:nvPr/>
            </p:nvSpPr>
            <p:spPr>
              <a:xfrm>
                <a:off x="2646206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7"/>
              <p:cNvSpPr/>
              <p:nvPr/>
            </p:nvSpPr>
            <p:spPr>
              <a:xfrm>
                <a:off x="3088320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7"/>
              <p:cNvSpPr/>
              <p:nvPr/>
            </p:nvSpPr>
            <p:spPr>
              <a:xfrm>
                <a:off x="3530433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7"/>
              <p:cNvSpPr/>
              <p:nvPr/>
            </p:nvSpPr>
            <p:spPr>
              <a:xfrm>
                <a:off x="4414660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7"/>
              <p:cNvSpPr/>
              <p:nvPr/>
            </p:nvSpPr>
            <p:spPr>
              <a:xfrm>
                <a:off x="4856773" y="3949130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7"/>
              <p:cNvSpPr/>
              <p:nvPr/>
            </p:nvSpPr>
            <p:spPr>
              <a:xfrm>
                <a:off x="3972546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7"/>
              <p:cNvSpPr/>
              <p:nvPr/>
            </p:nvSpPr>
            <p:spPr>
              <a:xfrm>
                <a:off x="5741000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9" name="Google Shape;1009;p27"/>
          <p:cNvGrpSpPr/>
          <p:nvPr/>
        </p:nvGrpSpPr>
        <p:grpSpPr>
          <a:xfrm>
            <a:off x="-6473" y="337177"/>
            <a:ext cx="9003464" cy="4483123"/>
            <a:chOff x="-6473" y="337177"/>
            <a:chExt cx="9003464" cy="4483123"/>
          </a:xfrm>
        </p:grpSpPr>
        <p:pic>
          <p:nvPicPr>
            <p:cNvPr id="1010" name="Google Shape;1010;p27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-6473" y="4118400"/>
              <a:ext cx="854948" cy="701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11" name="Google Shape;1011;p27"/>
            <p:cNvGrpSpPr/>
            <p:nvPr/>
          </p:nvGrpSpPr>
          <p:grpSpPr>
            <a:xfrm>
              <a:off x="340235" y="337177"/>
              <a:ext cx="745978" cy="516368"/>
              <a:chOff x="923424" y="1580182"/>
              <a:chExt cx="1171264" cy="810752"/>
            </a:xfrm>
          </p:grpSpPr>
          <p:sp>
            <p:nvSpPr>
              <p:cNvPr id="1012" name="Google Shape;1012;p27"/>
              <p:cNvSpPr/>
              <p:nvPr/>
            </p:nvSpPr>
            <p:spPr>
              <a:xfrm>
                <a:off x="9234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7"/>
              <p:cNvSpPr/>
              <p:nvPr/>
            </p:nvSpPr>
            <p:spPr>
              <a:xfrm>
                <a:off x="16266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7"/>
              <p:cNvSpPr/>
              <p:nvPr/>
            </p:nvSpPr>
            <p:spPr>
              <a:xfrm>
                <a:off x="1274896" y="1580182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7"/>
              <p:cNvSpPr/>
              <p:nvPr/>
            </p:nvSpPr>
            <p:spPr>
              <a:xfrm>
                <a:off x="1274896" y="1985558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6" name="Google Shape;1016;p27"/>
            <p:cNvSpPr/>
            <p:nvPr/>
          </p:nvSpPr>
          <p:spPr>
            <a:xfrm rot="1771310">
              <a:off x="8583600" y="18045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28"/>
          <p:cNvSpPr/>
          <p:nvPr/>
        </p:nvSpPr>
        <p:spPr>
          <a:xfrm flipH="1">
            <a:off x="5298887" y="4148330"/>
            <a:ext cx="298800" cy="4614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28"/>
          <p:cNvSpPr/>
          <p:nvPr/>
        </p:nvSpPr>
        <p:spPr>
          <a:xfrm>
            <a:off x="3530425" y="4148329"/>
            <a:ext cx="298800" cy="4614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28"/>
          <p:cNvSpPr/>
          <p:nvPr/>
        </p:nvSpPr>
        <p:spPr>
          <a:xfrm>
            <a:off x="4414650" y="4401830"/>
            <a:ext cx="298800" cy="2079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28"/>
          <p:cNvSpPr/>
          <p:nvPr/>
        </p:nvSpPr>
        <p:spPr>
          <a:xfrm>
            <a:off x="4856775" y="4257354"/>
            <a:ext cx="298800" cy="3525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28"/>
          <p:cNvSpPr/>
          <p:nvPr/>
        </p:nvSpPr>
        <p:spPr>
          <a:xfrm>
            <a:off x="3972550" y="4257352"/>
            <a:ext cx="298800" cy="3525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" name="Google Shape;1023;p28"/>
          <p:cNvGrpSpPr/>
          <p:nvPr/>
        </p:nvGrpSpPr>
        <p:grpSpPr>
          <a:xfrm>
            <a:off x="-6475" y="1955300"/>
            <a:ext cx="9250200" cy="3201909"/>
            <a:chOff x="-6475" y="1955300"/>
            <a:chExt cx="9250200" cy="3201909"/>
          </a:xfrm>
        </p:grpSpPr>
        <p:grpSp>
          <p:nvGrpSpPr>
            <p:cNvPr id="1024" name="Google Shape;1024;p2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025" name="Google Shape;1025;p2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6" name="Google Shape;1026;p2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7" name="Google Shape;1027;p2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8" name="Google Shape;1028;p2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9" name="Google Shape;1029;p2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0" name="Google Shape;1030;p2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1" name="Google Shape;1031;p2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2" name="Google Shape;1032;p2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3" name="Google Shape;1033;p2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4" name="Google Shape;1034;p2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5" name="Google Shape;1035;p2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6" name="Google Shape;1036;p2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7" name="Google Shape;1037;p28"/>
            <p:cNvGrpSpPr/>
            <p:nvPr/>
          </p:nvGrpSpPr>
          <p:grpSpPr>
            <a:xfrm>
              <a:off x="-6475" y="1955300"/>
              <a:ext cx="9141075" cy="2654569"/>
              <a:chOff x="-6475" y="1955300"/>
              <a:chExt cx="9141075" cy="2654569"/>
            </a:xfrm>
          </p:grpSpPr>
          <p:sp>
            <p:nvSpPr>
              <p:cNvPr id="1038" name="Google Shape;1038;p28"/>
              <p:cNvSpPr/>
              <p:nvPr/>
            </p:nvSpPr>
            <p:spPr>
              <a:xfrm flipH="1">
                <a:off x="8835800" y="1955324"/>
                <a:ext cx="298800" cy="2654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8"/>
              <p:cNvSpPr/>
              <p:nvPr/>
            </p:nvSpPr>
            <p:spPr>
              <a:xfrm flipH="1">
                <a:off x="8393675" y="2253901"/>
                <a:ext cx="298800" cy="2355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8"/>
              <p:cNvSpPr/>
              <p:nvPr/>
            </p:nvSpPr>
            <p:spPr>
              <a:xfrm flipH="1">
                <a:off x="7951575" y="2619897"/>
                <a:ext cx="298800" cy="1989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8"/>
              <p:cNvSpPr/>
              <p:nvPr/>
            </p:nvSpPr>
            <p:spPr>
              <a:xfrm flipH="1">
                <a:off x="7509450" y="2985922"/>
                <a:ext cx="298800" cy="1623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8"/>
              <p:cNvSpPr/>
              <p:nvPr/>
            </p:nvSpPr>
            <p:spPr>
              <a:xfrm flipH="1">
                <a:off x="7067350" y="3429010"/>
                <a:ext cx="298800" cy="1180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8"/>
              <p:cNvSpPr/>
              <p:nvPr/>
            </p:nvSpPr>
            <p:spPr>
              <a:xfrm flipH="1">
                <a:off x="6625225" y="3631269"/>
                <a:ext cx="298800" cy="978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8"/>
              <p:cNvSpPr/>
              <p:nvPr/>
            </p:nvSpPr>
            <p:spPr>
              <a:xfrm flipH="1">
                <a:off x="6183125" y="3775752"/>
                <a:ext cx="298800" cy="834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8"/>
              <p:cNvSpPr/>
              <p:nvPr/>
            </p:nvSpPr>
            <p:spPr>
              <a:xfrm>
                <a:off x="-6475" y="1955300"/>
                <a:ext cx="298800" cy="2654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8"/>
              <p:cNvSpPr/>
              <p:nvPr/>
            </p:nvSpPr>
            <p:spPr>
              <a:xfrm>
                <a:off x="435650" y="2253901"/>
                <a:ext cx="298800" cy="2355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8"/>
              <p:cNvSpPr/>
              <p:nvPr/>
            </p:nvSpPr>
            <p:spPr>
              <a:xfrm>
                <a:off x="877750" y="2619897"/>
                <a:ext cx="298800" cy="1989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8"/>
              <p:cNvSpPr/>
              <p:nvPr/>
            </p:nvSpPr>
            <p:spPr>
              <a:xfrm>
                <a:off x="1319875" y="2985922"/>
                <a:ext cx="298800" cy="1623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8"/>
              <p:cNvSpPr/>
              <p:nvPr/>
            </p:nvSpPr>
            <p:spPr>
              <a:xfrm>
                <a:off x="1761975" y="3429001"/>
                <a:ext cx="298800" cy="1180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8"/>
              <p:cNvSpPr/>
              <p:nvPr/>
            </p:nvSpPr>
            <p:spPr>
              <a:xfrm>
                <a:off x="2204100" y="3631269"/>
                <a:ext cx="298800" cy="978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8"/>
              <p:cNvSpPr/>
              <p:nvPr/>
            </p:nvSpPr>
            <p:spPr>
              <a:xfrm>
                <a:off x="2646200" y="3775752"/>
                <a:ext cx="298800" cy="834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8"/>
              <p:cNvSpPr/>
              <p:nvPr/>
            </p:nvSpPr>
            <p:spPr>
              <a:xfrm>
                <a:off x="3088325" y="3949122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8"/>
              <p:cNvSpPr/>
              <p:nvPr/>
            </p:nvSpPr>
            <p:spPr>
              <a:xfrm>
                <a:off x="5741001" y="3949122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4" name="Google Shape;1054;p28"/>
          <p:cNvGrpSpPr/>
          <p:nvPr/>
        </p:nvGrpSpPr>
        <p:grpSpPr>
          <a:xfrm>
            <a:off x="1344296" y="-3"/>
            <a:ext cx="7921842" cy="5143495"/>
            <a:chOff x="1344296" y="-3"/>
            <a:chExt cx="7921842" cy="5143495"/>
          </a:xfrm>
        </p:grpSpPr>
        <p:pic>
          <p:nvPicPr>
            <p:cNvPr id="1055" name="Google Shape;1055;p28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44502" y="3058875"/>
              <a:ext cx="854948" cy="701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56" name="Google Shape;1056;p28"/>
            <p:cNvGrpSpPr/>
            <p:nvPr/>
          </p:nvGrpSpPr>
          <p:grpSpPr>
            <a:xfrm>
              <a:off x="8520160" y="433502"/>
              <a:ext cx="745978" cy="516368"/>
              <a:chOff x="923424" y="1580182"/>
              <a:chExt cx="1171264" cy="810752"/>
            </a:xfrm>
          </p:grpSpPr>
          <p:sp>
            <p:nvSpPr>
              <p:cNvPr id="1057" name="Google Shape;1057;p28"/>
              <p:cNvSpPr/>
              <p:nvPr/>
            </p:nvSpPr>
            <p:spPr>
              <a:xfrm>
                <a:off x="9234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8"/>
              <p:cNvSpPr/>
              <p:nvPr/>
            </p:nvSpPr>
            <p:spPr>
              <a:xfrm>
                <a:off x="16266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8"/>
              <p:cNvSpPr/>
              <p:nvPr/>
            </p:nvSpPr>
            <p:spPr>
              <a:xfrm>
                <a:off x="1274896" y="1580182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8"/>
              <p:cNvSpPr/>
              <p:nvPr/>
            </p:nvSpPr>
            <p:spPr>
              <a:xfrm>
                <a:off x="1274896" y="1985558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1" name="Google Shape;1061;p28"/>
            <p:cNvSpPr/>
            <p:nvPr/>
          </p:nvSpPr>
          <p:spPr>
            <a:xfrm rot="1771310">
              <a:off x="2062725" y="63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8"/>
            <p:cNvSpPr/>
            <p:nvPr/>
          </p:nvSpPr>
          <p:spPr>
            <a:xfrm rot="1771310">
              <a:off x="1407750" y="47301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5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28" name="Google Shape;128;p5"/>
            <p:cNvGrpSpPr/>
            <p:nvPr/>
          </p:nvGrpSpPr>
          <p:grpSpPr>
            <a:xfrm flipH="1">
              <a:off x="5831182" y="2927242"/>
              <a:ext cx="3303413" cy="1672498"/>
              <a:chOff x="-6475" y="2302000"/>
              <a:chExt cx="3303413" cy="1866002"/>
            </a:xfrm>
          </p:grpSpPr>
          <p:sp>
            <p:nvSpPr>
              <p:cNvPr id="129" name="Google Shape;129;p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568895" y="3278202"/>
                <a:ext cx="298800" cy="889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p5"/>
            <p:cNvGrpSpPr/>
            <p:nvPr/>
          </p:nvGrpSpPr>
          <p:grpSpPr>
            <a:xfrm>
              <a:off x="-6475" y="2927242"/>
              <a:ext cx="3303413" cy="1672498"/>
              <a:chOff x="-6475" y="2302000"/>
              <a:chExt cx="3303413" cy="1866002"/>
            </a:xfrm>
          </p:grpSpPr>
          <p:sp>
            <p:nvSpPr>
              <p:cNvPr id="138" name="Google Shape;138;p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2568900" y="3278202"/>
                <a:ext cx="298800" cy="889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146;p5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47" name="Google Shape;147;p5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" name="Google Shape;148;p5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" name="Google Shape;149;p5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0" name="Google Shape;150;p5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" name="Google Shape;151;p5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2" name="Google Shape;152;p5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3" name="Google Shape;153;p5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" name="Google Shape;154;p5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" name="Google Shape;155;p5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" name="Google Shape;156;p5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" name="Google Shape;157;p5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" name="Google Shape;158;p5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59" name="Google Shape;159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subTitle" idx="1"/>
          </p:nvPr>
        </p:nvSpPr>
        <p:spPr>
          <a:xfrm>
            <a:off x="5067663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subTitle" idx="2"/>
          </p:nvPr>
        </p:nvSpPr>
        <p:spPr>
          <a:xfrm>
            <a:off x="1867426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subTitle" idx="3"/>
          </p:nvPr>
        </p:nvSpPr>
        <p:spPr>
          <a:xfrm>
            <a:off x="5067663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3" name="Google Shape;163;p5"/>
          <p:cNvSpPr txBox="1">
            <a:spLocks noGrp="1"/>
          </p:cNvSpPr>
          <p:nvPr>
            <p:ph type="subTitle" idx="4"/>
          </p:nvPr>
        </p:nvSpPr>
        <p:spPr>
          <a:xfrm>
            <a:off x="1867426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64" name="Google Shape;164;p5"/>
          <p:cNvGrpSpPr/>
          <p:nvPr/>
        </p:nvGrpSpPr>
        <p:grpSpPr>
          <a:xfrm>
            <a:off x="910021" y="62647"/>
            <a:ext cx="7759170" cy="4779770"/>
            <a:chOff x="910021" y="62647"/>
            <a:chExt cx="7759170" cy="4779770"/>
          </a:xfrm>
        </p:grpSpPr>
        <p:sp>
          <p:nvSpPr>
            <p:cNvPr id="165" name="Google Shape;165;p5"/>
            <p:cNvSpPr/>
            <p:nvPr/>
          </p:nvSpPr>
          <p:spPr>
            <a:xfrm rot="1771310">
              <a:off x="8255800" y="4271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rot="1771310">
              <a:off x="1930850" y="1261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 rot="1771310">
              <a:off x="97347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6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70" name="Google Shape;170;p6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171" name="Google Shape;171;p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" name="Google Shape;179;p6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180" name="Google Shape;180;p6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6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6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" name="Google Shape;188;p6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89" name="Google Shape;189;p6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6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191;p6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2" name="Google Shape;192;p6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" name="Google Shape;193;p6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4" name="Google Shape;194;p6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" name="Google Shape;195;p6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" name="Google Shape;196;p6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" name="Google Shape;197;p6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8" name="Google Shape;198;p6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9" name="Google Shape;199;p6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6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01" name="Google Shape;201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02" name="Google Shape;202;p6"/>
          <p:cNvGrpSpPr/>
          <p:nvPr/>
        </p:nvGrpSpPr>
        <p:grpSpPr>
          <a:xfrm>
            <a:off x="-213729" y="-163478"/>
            <a:ext cx="9457454" cy="4033703"/>
            <a:chOff x="-213729" y="-163478"/>
            <a:chExt cx="9457454" cy="4033703"/>
          </a:xfrm>
        </p:grpSpPr>
        <p:sp>
          <p:nvSpPr>
            <p:cNvPr id="203" name="Google Shape;203;p6"/>
            <p:cNvSpPr/>
            <p:nvPr/>
          </p:nvSpPr>
          <p:spPr>
            <a:xfrm rot="1771310">
              <a:off x="7280225" y="-999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 rot="1771310">
              <a:off x="-150275" y="25950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05" name="Google Shape;205;p6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517074" y="327367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7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08" name="Google Shape;208;p7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09" name="Google Shape;209;p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7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18" name="Google Shape;218;p7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7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7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7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" name="Google Shape;226;p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27" name="Google Shape;227;p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9" name="Google Shape;229;p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0" name="Google Shape;230;p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2" name="Google Shape;232;p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4;p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5" name="Google Shape;235;p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6" name="Google Shape;236;p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8" name="Google Shape;238;p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39" name="Google Shape;239;p7"/>
          <p:cNvSpPr txBox="1">
            <a:spLocks noGrp="1"/>
          </p:cNvSpPr>
          <p:nvPr>
            <p:ph type="title"/>
          </p:nvPr>
        </p:nvSpPr>
        <p:spPr>
          <a:xfrm>
            <a:off x="723325" y="539500"/>
            <a:ext cx="4602600" cy="11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7"/>
          <p:cNvSpPr txBox="1">
            <a:spLocks noGrp="1"/>
          </p:cNvSpPr>
          <p:nvPr>
            <p:ph type="subTitle" idx="1"/>
          </p:nvPr>
        </p:nvSpPr>
        <p:spPr>
          <a:xfrm>
            <a:off x="720000" y="1738900"/>
            <a:ext cx="4602600" cy="19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1" name="Google Shape;241;p7"/>
          <p:cNvGrpSpPr/>
          <p:nvPr/>
        </p:nvGrpSpPr>
        <p:grpSpPr>
          <a:xfrm>
            <a:off x="2367796" y="-196653"/>
            <a:ext cx="7063013" cy="4638545"/>
            <a:chOff x="2367796" y="-196653"/>
            <a:chExt cx="7063013" cy="4638545"/>
          </a:xfrm>
        </p:grpSpPr>
        <p:sp>
          <p:nvSpPr>
            <p:cNvPr id="242" name="Google Shape;242;p7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 rot="1771310">
              <a:off x="8643475" y="40285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44" name="Google Shape;244;p7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-2524089">
              <a:off x="8597923" y="931801"/>
              <a:ext cx="726650" cy="5965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5" name="Google Shape;245;p7"/>
          <p:cNvSpPr/>
          <p:nvPr/>
        </p:nvSpPr>
        <p:spPr>
          <a:xfrm rot="1771233">
            <a:off x="5380874" y="1566740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8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48" name="Google Shape;248;p8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49" name="Google Shape;249;p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" name="Google Shape;257;p8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58" name="Google Shape;258;p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" name="Google Shape;266;p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67" name="Google Shape;267;p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68;p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69;p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" name="Google Shape;270;p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1" name="Google Shape;271;p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3" name="Google Shape;273;p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4" name="Google Shape;274;p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5" name="Google Shape;275;p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6" name="Google Shape;276;p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7" name="Google Shape;277;p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78;p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79" name="Google Shape;279;p8"/>
          <p:cNvSpPr txBox="1">
            <a:spLocks noGrp="1"/>
          </p:cNvSpPr>
          <p:nvPr>
            <p:ph type="title"/>
          </p:nvPr>
        </p:nvSpPr>
        <p:spPr>
          <a:xfrm>
            <a:off x="719988" y="754313"/>
            <a:ext cx="5797500" cy="22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80" name="Google Shape;280;p8"/>
          <p:cNvGrpSpPr/>
          <p:nvPr/>
        </p:nvGrpSpPr>
        <p:grpSpPr>
          <a:xfrm>
            <a:off x="66224" y="-220453"/>
            <a:ext cx="6082317" cy="5062870"/>
            <a:chOff x="66224" y="-220453"/>
            <a:chExt cx="6082317" cy="5062870"/>
          </a:xfrm>
        </p:grpSpPr>
        <p:sp>
          <p:nvSpPr>
            <p:cNvPr id="281" name="Google Shape;281;p8"/>
            <p:cNvSpPr/>
            <p:nvPr/>
          </p:nvSpPr>
          <p:spPr>
            <a:xfrm rot="1771310">
              <a:off x="5735150" y="-1569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1771310">
              <a:off x="43970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 rot="1771310">
              <a:off x="306600" y="2649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84" name="Google Shape;284;p8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66224" y="27645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9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87" name="Google Shape;287;p9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88" name="Google Shape;288;p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" name="Google Shape;296;p9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97" name="Google Shape;297;p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" name="Google Shape;305;p9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06" name="Google Shape;306;p9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7" name="Google Shape;307;p9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8" name="Google Shape;308;p9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9" name="Google Shape;309;p9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0" name="Google Shape;310;p9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311;p9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312;p9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313;p9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314;p9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315;p9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316;p9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9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18" name="Google Shape;318;p9"/>
          <p:cNvSpPr txBox="1">
            <a:spLocks noGrp="1"/>
          </p:cNvSpPr>
          <p:nvPr>
            <p:ph type="title"/>
          </p:nvPr>
        </p:nvSpPr>
        <p:spPr>
          <a:xfrm>
            <a:off x="713225" y="1472700"/>
            <a:ext cx="4458900" cy="13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9"/>
          <p:cNvSpPr txBox="1">
            <a:spLocks noGrp="1"/>
          </p:cNvSpPr>
          <p:nvPr>
            <p:ph type="subTitle" idx="1"/>
          </p:nvPr>
        </p:nvSpPr>
        <p:spPr>
          <a:xfrm>
            <a:off x="886509" y="2980525"/>
            <a:ext cx="4285500" cy="5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0" name="Google Shape;320;p9"/>
          <p:cNvGrpSpPr/>
          <p:nvPr/>
        </p:nvGrpSpPr>
        <p:grpSpPr>
          <a:xfrm>
            <a:off x="1080609" y="-196653"/>
            <a:ext cx="7952267" cy="5135645"/>
            <a:chOff x="1080609" y="-196653"/>
            <a:chExt cx="7952267" cy="5135645"/>
          </a:xfrm>
        </p:grpSpPr>
        <p:sp>
          <p:nvSpPr>
            <p:cNvPr id="321" name="Google Shape;321;p9"/>
            <p:cNvSpPr/>
            <p:nvPr/>
          </p:nvSpPr>
          <p:spPr>
            <a:xfrm rot="1771310">
              <a:off x="8255800" y="-555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 rot="1771310">
              <a:off x="1144063" y="45256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24" name="Google Shape;324;p9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06224" y="11809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11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334" name="Google Shape;334;p11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335" name="Google Shape;335;p1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3" name="Google Shape;343;p11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344" name="Google Shape;344;p1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352;p11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53" name="Google Shape;353;p11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4" name="Google Shape;354;p11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" name="Google Shape;355;p11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" name="Google Shape;356;p11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7" name="Google Shape;357;p11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8" name="Google Shape;358;p11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11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11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1" name="Google Shape;361;p11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2" name="Google Shape;362;p11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3" name="Google Shape;363;p11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4" name="Google Shape;364;p11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65" name="Google Shape;365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590325"/>
            <a:ext cx="4659900" cy="12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71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66" name="Google Shape;366;p11"/>
          <p:cNvSpPr txBox="1">
            <a:spLocks noGrp="1"/>
          </p:cNvSpPr>
          <p:nvPr>
            <p:ph type="subTitle" idx="1"/>
          </p:nvPr>
        </p:nvSpPr>
        <p:spPr>
          <a:xfrm>
            <a:off x="907875" y="2831375"/>
            <a:ext cx="44652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67" name="Google Shape;367;p11"/>
          <p:cNvGrpSpPr/>
          <p:nvPr/>
        </p:nvGrpSpPr>
        <p:grpSpPr>
          <a:xfrm>
            <a:off x="2367796" y="-196653"/>
            <a:ext cx="7063013" cy="1891585"/>
            <a:chOff x="2367796" y="-196653"/>
            <a:chExt cx="7063013" cy="1891585"/>
          </a:xfrm>
        </p:grpSpPr>
        <p:sp>
          <p:nvSpPr>
            <p:cNvPr id="368" name="Google Shape;368;p11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69" name="Google Shape;369;p11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-2524089">
              <a:off x="8597923" y="931801"/>
              <a:ext cx="726650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ecular One"/>
              <a:buNone/>
              <a:defRPr sz="35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72" r:id="rId20"/>
    <p:sldLayoutId id="2147483673" r:id="rId21"/>
    <p:sldLayoutId id="2147483674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slide" Target="slide2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" Target="slide11.xml"/><Relationship Id="rId7" Type="http://schemas.openxmlformats.org/officeDocument/2006/relationships/slide" Target="slide1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2.xml"/><Relationship Id="rId5" Type="http://schemas.openxmlformats.org/officeDocument/2006/relationships/slide" Target="slide15.xml"/><Relationship Id="rId4" Type="http://schemas.openxmlformats.org/officeDocument/2006/relationships/slide" Target="slide13.xml"/><Relationship Id="rId9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127.0.0.1:5669/videos?page=11" TargetMode="External"/><Relationship Id="rId3" Type="http://schemas.openxmlformats.org/officeDocument/2006/relationships/image" Target="../media/image9.png"/><Relationship Id="rId7" Type="http://schemas.openxmlformats.org/officeDocument/2006/relationships/slide" Target="slide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1.png"/><Relationship Id="rId9" Type="http://schemas.openxmlformats.org/officeDocument/2006/relationships/slide" Target="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slide" Target="slide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0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slide" Target="slide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10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slide" Target="slide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10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slide" Target="slide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0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slide" Target="slide2.xml"/><Relationship Id="rId4" Type="http://schemas.openxmlformats.org/officeDocument/2006/relationships/slide" Target="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slide" Target="slide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4" Type="http://schemas.openxmlformats.org/officeDocument/2006/relationships/slide" Target="slide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5" Type="http://schemas.openxmlformats.org/officeDocument/2006/relationships/slide" Target="slide2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7" Type="http://schemas.openxmlformats.org/officeDocument/2006/relationships/slide" Target="slide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6.xml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669/video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Relationship Id="rId5" Type="http://schemas.openxmlformats.org/officeDocument/2006/relationships/slide" Target="slide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17.png"/><Relationship Id="rId9" Type="http://schemas.openxmlformats.org/officeDocument/2006/relationships/slide" Target="slide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17.png"/><Relationship Id="rId9" Type="http://schemas.openxmlformats.org/officeDocument/2006/relationships/slide" Target="slide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slide" Target="slide2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slide" Target="slide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32"/>
          <p:cNvSpPr txBox="1">
            <a:spLocks noGrp="1"/>
          </p:cNvSpPr>
          <p:nvPr>
            <p:ph type="ctrTitle" idx="2"/>
          </p:nvPr>
        </p:nvSpPr>
        <p:spPr>
          <a:xfrm>
            <a:off x="713224" y="992000"/>
            <a:ext cx="5956574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Qurilma xavfsizligi bo’yicha ishlarni</a:t>
            </a:r>
            <a:br>
              <a:rPr lang="en" dirty="0"/>
            </a:br>
            <a:r>
              <a:rPr lang="en" dirty="0"/>
              <a:t>olib borish</a:t>
            </a:r>
            <a:endParaRPr dirty="0"/>
          </a:p>
        </p:txBody>
      </p:sp>
      <p:sp>
        <p:nvSpPr>
          <p:cNvPr id="1074" name="Google Shape;1074;p32">
            <a:hlinkClick r:id="" action="ppaction://hlinkshowjump?jump=nextslide"/>
          </p:cNvPr>
          <p:cNvSpPr/>
          <p:nvPr/>
        </p:nvSpPr>
        <p:spPr>
          <a:xfrm>
            <a:off x="822951" y="3742744"/>
            <a:ext cx="4833779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2"/>
          <p:cNvSpPr txBox="1">
            <a:spLocks noGrp="1"/>
          </p:cNvSpPr>
          <p:nvPr>
            <p:ph type="ctrTitle"/>
          </p:nvPr>
        </p:nvSpPr>
        <p:spPr>
          <a:xfrm>
            <a:off x="713225" y="525800"/>
            <a:ext cx="6348300" cy="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2-KURS KI-AT </a:t>
            </a:r>
            <a:r>
              <a:rPr lang="en-US" dirty="0" err="1"/>
              <a:t>servis</a:t>
            </a:r>
            <a:endParaRPr lang="en-US" dirty="0">
              <a:solidFill>
                <a:schemeClr val="lt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076" name="Google Shape;1076;p32"/>
          <p:cNvSpPr txBox="1">
            <a:spLocks noGrp="1"/>
          </p:cNvSpPr>
          <p:nvPr>
            <p:ph type="subTitle" idx="1"/>
          </p:nvPr>
        </p:nvSpPr>
        <p:spPr>
          <a:xfrm>
            <a:off x="905250" y="3732623"/>
            <a:ext cx="4671056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“</a:t>
            </a:r>
            <a:r>
              <a:rPr lang="en-US" dirty="0" err="1">
                <a:solidFill>
                  <a:schemeClr val="lt1"/>
                </a:solidFill>
              </a:rPr>
              <a:t>Kompyuterni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tashkil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etish</a:t>
            </a:r>
            <a:r>
              <a:rPr lang="en-US" dirty="0">
                <a:solidFill>
                  <a:schemeClr val="lt1"/>
                </a:solidFill>
              </a:rPr>
              <a:t>” </a:t>
            </a:r>
            <a:r>
              <a:rPr lang="en-US" dirty="0" err="1">
                <a:solidFill>
                  <a:schemeClr val="lt1"/>
                </a:solidFill>
              </a:rPr>
              <a:t>fanidan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Mustaqil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ish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077" name="Google Shape;1077;p32"/>
          <p:cNvGrpSpPr/>
          <p:nvPr/>
        </p:nvGrpSpPr>
        <p:grpSpPr>
          <a:xfrm>
            <a:off x="5768331" y="2010972"/>
            <a:ext cx="2982003" cy="2825777"/>
            <a:chOff x="405994" y="1318049"/>
            <a:chExt cx="3395199" cy="3217326"/>
          </a:xfrm>
        </p:grpSpPr>
        <p:pic>
          <p:nvPicPr>
            <p:cNvPr id="1078" name="Google Shape;1078;p32"/>
            <p:cNvPicPr preferRelativeResize="0"/>
            <p:nvPr/>
          </p:nvPicPr>
          <p:blipFill rotWithShape="1">
            <a:blip r:embed="rId3">
              <a:alphaModFix/>
            </a:blip>
            <a:srcRect t="14449"/>
            <a:stretch/>
          </p:blipFill>
          <p:spPr>
            <a:xfrm>
              <a:off x="405994" y="1318049"/>
              <a:ext cx="3395199" cy="3217326"/>
            </a:xfrm>
            <a:prstGeom prst="rect">
              <a:avLst/>
            </a:prstGeom>
            <a:noFill/>
            <a:ln>
              <a:noFill/>
            </a:ln>
            <a:effectLst>
              <a:outerShdw blurRad="271463" dist="114300" dir="21540000" algn="bl" rotWithShape="0">
                <a:schemeClr val="lt1">
                  <a:alpha val="90000"/>
                </a:schemeClr>
              </a:outerShdw>
            </a:effectLst>
          </p:spPr>
        </p:pic>
        <p:grpSp>
          <p:nvGrpSpPr>
            <p:cNvPr id="1079" name="Google Shape;1079;p32"/>
            <p:cNvGrpSpPr/>
            <p:nvPr/>
          </p:nvGrpSpPr>
          <p:grpSpPr>
            <a:xfrm>
              <a:off x="1873458" y="3693401"/>
              <a:ext cx="848565" cy="408774"/>
              <a:chOff x="1873458" y="3693401"/>
              <a:chExt cx="848565" cy="408774"/>
            </a:xfrm>
          </p:grpSpPr>
          <p:pic>
            <p:nvPicPr>
              <p:cNvPr id="1080" name="Google Shape;1080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552699" y="3795698"/>
                <a:ext cx="169324" cy="15612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1" name="Google Shape;1081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165250" y="3777174"/>
                <a:ext cx="120750" cy="11132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2" name="Google Shape;1082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306998" y="3952399"/>
                <a:ext cx="162452" cy="14977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3" name="Google Shape;1083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1873458" y="3693401"/>
                <a:ext cx="164726" cy="15187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</p:grpSp>
      </p:grpSp>
      <p:sp>
        <p:nvSpPr>
          <p:cNvPr id="1084" name="Google Shape;1084;p32"/>
          <p:cNvSpPr/>
          <p:nvPr/>
        </p:nvSpPr>
        <p:spPr>
          <a:xfrm>
            <a:off x="7061525" y="598214"/>
            <a:ext cx="1369200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  <a:latin typeface="Secular One"/>
                <a:ea typeface="Secular One"/>
                <a:cs typeface="Secular One"/>
                <a:sym typeface="Secular One"/>
              </a:rPr>
              <a:t>8 - </a:t>
            </a:r>
            <a:r>
              <a:rPr lang="en-US" dirty="0" err="1">
                <a:solidFill>
                  <a:schemeClr val="accent1"/>
                </a:solidFill>
                <a:latin typeface="Secular One"/>
                <a:ea typeface="Secular One"/>
                <a:cs typeface="Secular One"/>
                <a:sym typeface="Secular One"/>
              </a:rPr>
              <a:t>Mavzu</a:t>
            </a:r>
            <a:endParaRPr dirty="0">
              <a:solidFill>
                <a:schemeClr val="accent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pic>
        <p:nvPicPr>
          <p:cNvPr id="1085" name="Google Shape;108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5093" y="1332850"/>
            <a:ext cx="1057848" cy="9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6" name="Google Shape;1086;p32"/>
          <p:cNvPicPr preferRelativeResize="0"/>
          <p:nvPr/>
        </p:nvPicPr>
        <p:blipFill rotWithShape="1">
          <a:blip r:embed="rId6">
            <a:alphaModFix/>
          </a:blip>
          <a:srcRect l="28959" t="12546" r="12546" b="12546"/>
          <a:stretch/>
        </p:blipFill>
        <p:spPr>
          <a:xfrm rot="10800000">
            <a:off x="5045277" y="3329500"/>
            <a:ext cx="854948" cy="701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7" name="Google Shape;1087;p32"/>
          <p:cNvGrpSpPr/>
          <p:nvPr/>
        </p:nvGrpSpPr>
        <p:grpSpPr>
          <a:xfrm>
            <a:off x="8057785" y="1252227"/>
            <a:ext cx="745978" cy="516368"/>
            <a:chOff x="923424" y="1580182"/>
            <a:chExt cx="1171264" cy="810752"/>
          </a:xfrm>
        </p:grpSpPr>
        <p:sp>
          <p:nvSpPr>
            <p:cNvPr id="1088" name="Google Shape;1088;p32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2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2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2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2" name="Google Shape;1092;p32"/>
          <p:cNvSpPr/>
          <p:nvPr/>
        </p:nvSpPr>
        <p:spPr>
          <a:xfrm rot="1771310">
            <a:off x="253375" y="22568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34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: Rounded Corners 1">
            <a:hlinkClick r:id="rId7" action="ppaction://hlinksldjump"/>
            <a:extLst>
              <a:ext uri="{FF2B5EF4-FFF2-40B4-BE49-F238E27FC236}">
                <a16:creationId xmlns:a16="http://schemas.microsoft.com/office/drawing/2014/main" id="{AA341136-D2F5-4FF0-8872-E0C7145898F8}"/>
              </a:ext>
            </a:extLst>
          </p:cNvPr>
          <p:cNvSpPr/>
          <p:nvPr/>
        </p:nvSpPr>
        <p:spPr>
          <a:xfrm>
            <a:off x="713224" y="559665"/>
            <a:ext cx="2883416" cy="3900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0" name="Google Shape;2140;p55"/>
          <p:cNvGrpSpPr/>
          <p:nvPr/>
        </p:nvGrpSpPr>
        <p:grpSpPr>
          <a:xfrm>
            <a:off x="4145376" y="3182027"/>
            <a:ext cx="838205" cy="727049"/>
            <a:chOff x="4152520" y="3282037"/>
            <a:chExt cx="838205" cy="727049"/>
          </a:xfrm>
        </p:grpSpPr>
        <p:sp>
          <p:nvSpPr>
            <p:cNvPr id="2141" name="Google Shape;2141;p55"/>
            <p:cNvSpPr/>
            <p:nvPr/>
          </p:nvSpPr>
          <p:spPr>
            <a:xfrm rot="10800000" flipH="1">
              <a:off x="4152520" y="3282037"/>
              <a:ext cx="838200" cy="72600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5"/>
            <p:cNvSpPr/>
            <p:nvPr/>
          </p:nvSpPr>
          <p:spPr>
            <a:xfrm rot="10800000">
              <a:off x="4152525" y="3637686"/>
              <a:ext cx="838200" cy="371400"/>
            </a:xfrm>
            <a:prstGeom prst="triangle">
              <a:avLst>
                <a:gd name="adj" fmla="val 5000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3" name="Google Shape;2143;p55"/>
          <p:cNvSpPr/>
          <p:nvPr/>
        </p:nvSpPr>
        <p:spPr>
          <a:xfrm>
            <a:off x="4800655" y="2089969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55"/>
          <p:cNvSpPr/>
          <p:nvPr/>
        </p:nvSpPr>
        <p:spPr>
          <a:xfrm>
            <a:off x="3490857" y="2089969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55"/>
          <p:cNvSpPr/>
          <p:nvPr/>
        </p:nvSpPr>
        <p:spPr>
          <a:xfrm rot="10800000" flipH="1">
            <a:off x="4800655" y="2816102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55"/>
          <p:cNvSpPr/>
          <p:nvPr/>
        </p:nvSpPr>
        <p:spPr>
          <a:xfrm rot="10800000" flipH="1">
            <a:off x="3490857" y="2816102"/>
            <a:ext cx="838200" cy="726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7" name="Google Shape;2147;p55"/>
          <p:cNvGrpSpPr/>
          <p:nvPr/>
        </p:nvGrpSpPr>
        <p:grpSpPr>
          <a:xfrm>
            <a:off x="4145376" y="1724040"/>
            <a:ext cx="838205" cy="726004"/>
            <a:chOff x="4152520" y="1824050"/>
            <a:chExt cx="838205" cy="726004"/>
          </a:xfrm>
        </p:grpSpPr>
        <p:sp>
          <p:nvSpPr>
            <p:cNvPr id="2148" name="Google Shape;2148;p55"/>
            <p:cNvSpPr/>
            <p:nvPr/>
          </p:nvSpPr>
          <p:spPr>
            <a:xfrm>
              <a:off x="4152520" y="1824054"/>
              <a:ext cx="838200" cy="726000"/>
            </a:xfrm>
            <a:prstGeom prst="hexagon">
              <a:avLst>
                <a:gd name="adj" fmla="val 25000"/>
                <a:gd name="vf" fmla="val 11547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5"/>
            <p:cNvSpPr/>
            <p:nvPr/>
          </p:nvSpPr>
          <p:spPr>
            <a:xfrm>
              <a:off x="4152525" y="1824050"/>
              <a:ext cx="838200" cy="371400"/>
            </a:xfrm>
            <a:prstGeom prst="triangle">
              <a:avLst>
                <a:gd name="adj" fmla="val 50000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50" name="Google Shape;2150;p55"/>
          <p:cNvCxnSpPr>
            <a:cxnSpLocks/>
            <a:endCxn id="2149" idx="0"/>
          </p:cNvCxnSpPr>
          <p:nvPr/>
        </p:nvCxnSpPr>
        <p:spPr>
          <a:xfrm flipH="1">
            <a:off x="4564481" y="1522862"/>
            <a:ext cx="375" cy="201178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152" name="Google Shape;2152;p55"/>
          <p:cNvSpPr txBox="1">
            <a:spLocks noGrp="1"/>
          </p:cNvSpPr>
          <p:nvPr>
            <p:ph type="title"/>
          </p:nvPr>
        </p:nvSpPr>
        <p:spPr>
          <a:xfrm>
            <a:off x="719619" y="29660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Apparat </a:t>
            </a:r>
            <a:r>
              <a:rPr lang="en-US" sz="2800" dirty="0" err="1"/>
              <a:t>xavfsizligi</a:t>
            </a:r>
            <a:r>
              <a:rPr lang="en-US" sz="2800" dirty="0"/>
              <a:t> </a:t>
            </a:r>
            <a:r>
              <a:rPr lang="en-US" sz="2800" dirty="0" err="1"/>
              <a:t>zaifliklarini</a:t>
            </a:r>
            <a:r>
              <a:rPr lang="en-US" sz="2800" dirty="0"/>
              <a:t> </a:t>
            </a:r>
            <a:r>
              <a:rPr lang="en-US" sz="2800" dirty="0" err="1"/>
              <a:t>aniqlash</a:t>
            </a:r>
            <a:endParaRPr lang="en-US" sz="2800" dirty="0"/>
          </a:p>
        </p:txBody>
      </p:sp>
      <p:grpSp>
        <p:nvGrpSpPr>
          <p:cNvPr id="2153" name="Google Shape;2153;p55"/>
          <p:cNvGrpSpPr/>
          <p:nvPr/>
        </p:nvGrpSpPr>
        <p:grpSpPr>
          <a:xfrm>
            <a:off x="3778226" y="2278444"/>
            <a:ext cx="226350" cy="349050"/>
            <a:chOff x="1155600" y="1566875"/>
            <a:chExt cx="226350" cy="349050"/>
          </a:xfrm>
        </p:grpSpPr>
        <p:sp>
          <p:nvSpPr>
            <p:cNvPr id="2154" name="Google Shape;2154;p55"/>
            <p:cNvSpPr/>
            <p:nvPr/>
          </p:nvSpPr>
          <p:spPr>
            <a:xfrm>
              <a:off x="1155600" y="1873950"/>
              <a:ext cx="226350" cy="41975"/>
            </a:xfrm>
            <a:custGeom>
              <a:avLst/>
              <a:gdLst/>
              <a:ahLst/>
              <a:cxnLst/>
              <a:rect l="l" t="t" r="r" b="b"/>
              <a:pathLst>
                <a:path w="9054" h="1679" extrusionOk="0">
                  <a:moveTo>
                    <a:pt x="1" y="0"/>
                  </a:moveTo>
                  <a:lnTo>
                    <a:pt x="1" y="1679"/>
                  </a:lnTo>
                  <a:lnTo>
                    <a:pt x="9053" y="1679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5"/>
            <p:cNvSpPr/>
            <p:nvPr/>
          </p:nvSpPr>
          <p:spPr>
            <a:xfrm>
              <a:off x="1155600" y="1566875"/>
              <a:ext cx="226350" cy="50900"/>
            </a:xfrm>
            <a:custGeom>
              <a:avLst/>
              <a:gdLst/>
              <a:ahLst/>
              <a:cxnLst/>
              <a:rect l="l" t="t" r="r" b="b"/>
              <a:pathLst>
                <a:path w="9054" h="2036" extrusionOk="0">
                  <a:moveTo>
                    <a:pt x="1" y="0"/>
                  </a:moveTo>
                  <a:lnTo>
                    <a:pt x="1" y="1382"/>
                  </a:lnTo>
                  <a:lnTo>
                    <a:pt x="2264" y="1382"/>
                  </a:lnTo>
                  <a:lnTo>
                    <a:pt x="2810" y="2035"/>
                  </a:lnTo>
                  <a:lnTo>
                    <a:pt x="6244" y="2035"/>
                  </a:lnTo>
                  <a:lnTo>
                    <a:pt x="6790" y="1382"/>
                  </a:lnTo>
                  <a:lnTo>
                    <a:pt x="9053" y="1382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5"/>
            <p:cNvSpPr/>
            <p:nvPr/>
          </p:nvSpPr>
          <p:spPr>
            <a:xfrm>
              <a:off x="1252250" y="1723200"/>
              <a:ext cx="33100" cy="52725"/>
            </a:xfrm>
            <a:custGeom>
              <a:avLst/>
              <a:gdLst/>
              <a:ahLst/>
              <a:cxnLst/>
              <a:rect l="l" t="t" r="r" b="b"/>
              <a:pathLst>
                <a:path w="1324" h="2109" extrusionOk="0">
                  <a:moveTo>
                    <a:pt x="662" y="0"/>
                  </a:moveTo>
                  <a:cubicBezTo>
                    <a:pt x="296" y="0"/>
                    <a:pt x="0" y="298"/>
                    <a:pt x="0" y="662"/>
                  </a:cubicBezTo>
                  <a:lnTo>
                    <a:pt x="0" y="1447"/>
                  </a:lnTo>
                  <a:cubicBezTo>
                    <a:pt x="0" y="1811"/>
                    <a:pt x="296" y="2108"/>
                    <a:pt x="662" y="2108"/>
                  </a:cubicBezTo>
                  <a:cubicBezTo>
                    <a:pt x="1027" y="2108"/>
                    <a:pt x="1323" y="1811"/>
                    <a:pt x="1323" y="1447"/>
                  </a:cubicBezTo>
                  <a:lnTo>
                    <a:pt x="1323" y="662"/>
                  </a:lnTo>
                  <a:cubicBezTo>
                    <a:pt x="1323" y="298"/>
                    <a:pt x="1027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5"/>
            <p:cNvSpPr/>
            <p:nvPr/>
          </p:nvSpPr>
          <p:spPr>
            <a:xfrm>
              <a:off x="1155600" y="1621850"/>
              <a:ext cx="226350" cy="231700"/>
            </a:xfrm>
            <a:custGeom>
              <a:avLst/>
              <a:gdLst/>
              <a:ahLst/>
              <a:cxnLst/>
              <a:rect l="l" t="t" r="r" b="b"/>
              <a:pathLst>
                <a:path w="9054" h="9268" extrusionOk="0">
                  <a:moveTo>
                    <a:pt x="6886" y="2445"/>
                  </a:moveTo>
                  <a:lnTo>
                    <a:pt x="6886" y="4473"/>
                  </a:lnTo>
                  <a:lnTo>
                    <a:pt x="5986" y="4473"/>
                  </a:lnTo>
                  <a:cubicBezTo>
                    <a:pt x="5999" y="4552"/>
                    <a:pt x="6008" y="4633"/>
                    <a:pt x="6008" y="4716"/>
                  </a:cubicBezTo>
                  <a:lnTo>
                    <a:pt x="6008" y="5501"/>
                  </a:lnTo>
                  <a:cubicBezTo>
                    <a:pt x="6008" y="5542"/>
                    <a:pt x="6004" y="5585"/>
                    <a:pt x="6001" y="5627"/>
                  </a:cubicBezTo>
                  <a:lnTo>
                    <a:pt x="6886" y="5627"/>
                  </a:lnTo>
                  <a:lnTo>
                    <a:pt x="6886" y="7654"/>
                  </a:lnTo>
                  <a:lnTo>
                    <a:pt x="6067" y="7654"/>
                  </a:lnTo>
                  <a:lnTo>
                    <a:pt x="6067" y="6445"/>
                  </a:lnTo>
                  <a:lnTo>
                    <a:pt x="5665" y="6445"/>
                  </a:lnTo>
                  <a:cubicBezTo>
                    <a:pt x="5394" y="6771"/>
                    <a:pt x="4984" y="6979"/>
                    <a:pt x="4528" y="6979"/>
                  </a:cubicBezTo>
                  <a:cubicBezTo>
                    <a:pt x="4070" y="6979"/>
                    <a:pt x="3661" y="6771"/>
                    <a:pt x="3389" y="6445"/>
                  </a:cubicBezTo>
                  <a:lnTo>
                    <a:pt x="2987" y="6445"/>
                  </a:lnTo>
                  <a:lnTo>
                    <a:pt x="2987" y="7654"/>
                  </a:lnTo>
                  <a:lnTo>
                    <a:pt x="2170" y="7654"/>
                  </a:lnTo>
                  <a:lnTo>
                    <a:pt x="2170" y="5627"/>
                  </a:lnTo>
                  <a:lnTo>
                    <a:pt x="3053" y="5627"/>
                  </a:lnTo>
                  <a:cubicBezTo>
                    <a:pt x="3050" y="5585"/>
                    <a:pt x="3048" y="5542"/>
                    <a:pt x="3048" y="5501"/>
                  </a:cubicBezTo>
                  <a:lnTo>
                    <a:pt x="3048" y="4716"/>
                  </a:lnTo>
                  <a:cubicBezTo>
                    <a:pt x="3048" y="4633"/>
                    <a:pt x="3055" y="4552"/>
                    <a:pt x="3068" y="4473"/>
                  </a:cubicBezTo>
                  <a:lnTo>
                    <a:pt x="2170" y="4473"/>
                  </a:lnTo>
                  <a:lnTo>
                    <a:pt x="2170" y="2445"/>
                  </a:lnTo>
                  <a:lnTo>
                    <a:pt x="2987" y="2445"/>
                  </a:lnTo>
                  <a:lnTo>
                    <a:pt x="2987" y="3654"/>
                  </a:lnTo>
                  <a:lnTo>
                    <a:pt x="3498" y="3654"/>
                  </a:lnTo>
                  <a:cubicBezTo>
                    <a:pt x="3670" y="3487"/>
                    <a:pt x="3881" y="3363"/>
                    <a:pt x="4118" y="3294"/>
                  </a:cubicBezTo>
                  <a:lnTo>
                    <a:pt x="4118" y="2445"/>
                  </a:lnTo>
                  <a:lnTo>
                    <a:pt x="4936" y="2445"/>
                  </a:lnTo>
                  <a:lnTo>
                    <a:pt x="4936" y="3294"/>
                  </a:lnTo>
                  <a:cubicBezTo>
                    <a:pt x="5173" y="3363"/>
                    <a:pt x="5384" y="3487"/>
                    <a:pt x="5556" y="3654"/>
                  </a:cubicBezTo>
                  <a:lnTo>
                    <a:pt x="6067" y="3654"/>
                  </a:lnTo>
                  <a:lnTo>
                    <a:pt x="6067" y="2445"/>
                  </a:lnTo>
                  <a:close/>
                  <a:moveTo>
                    <a:pt x="1" y="0"/>
                  </a:moveTo>
                  <a:lnTo>
                    <a:pt x="1" y="9268"/>
                  </a:lnTo>
                  <a:lnTo>
                    <a:pt x="9053" y="9268"/>
                  </a:lnTo>
                  <a:lnTo>
                    <a:pt x="9053" y="0"/>
                  </a:lnTo>
                  <a:lnTo>
                    <a:pt x="7173" y="0"/>
                  </a:lnTo>
                  <a:lnTo>
                    <a:pt x="6628" y="655"/>
                  </a:lnTo>
                  <a:lnTo>
                    <a:pt x="2428" y="655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8" name="Google Shape;2158;p55"/>
          <p:cNvGrpSpPr/>
          <p:nvPr/>
        </p:nvGrpSpPr>
        <p:grpSpPr>
          <a:xfrm>
            <a:off x="5045214" y="2278456"/>
            <a:ext cx="349050" cy="349025"/>
            <a:chOff x="7887000" y="3784775"/>
            <a:chExt cx="349050" cy="349025"/>
          </a:xfrm>
        </p:grpSpPr>
        <p:sp>
          <p:nvSpPr>
            <p:cNvPr id="2159" name="Google Shape;2159;p55"/>
            <p:cNvSpPr/>
            <p:nvPr/>
          </p:nvSpPr>
          <p:spPr>
            <a:xfrm>
              <a:off x="8001575" y="3877275"/>
              <a:ext cx="119900" cy="182025"/>
            </a:xfrm>
            <a:custGeom>
              <a:avLst/>
              <a:gdLst/>
              <a:ahLst/>
              <a:cxnLst/>
              <a:rect l="l" t="t" r="r" b="b"/>
              <a:pathLst>
                <a:path w="4796" h="7281" extrusionOk="0">
                  <a:moveTo>
                    <a:pt x="3486" y="2514"/>
                  </a:moveTo>
                  <a:lnTo>
                    <a:pt x="4065" y="3092"/>
                  </a:lnTo>
                  <a:lnTo>
                    <a:pt x="2195" y="4961"/>
                  </a:lnTo>
                  <a:lnTo>
                    <a:pt x="870" y="3653"/>
                  </a:lnTo>
                  <a:lnTo>
                    <a:pt x="1444" y="3071"/>
                  </a:lnTo>
                  <a:lnTo>
                    <a:pt x="2191" y="3808"/>
                  </a:lnTo>
                  <a:lnTo>
                    <a:pt x="3486" y="2514"/>
                  </a:lnTo>
                  <a:close/>
                  <a:moveTo>
                    <a:pt x="2398" y="1"/>
                  </a:moveTo>
                  <a:lnTo>
                    <a:pt x="0" y="1257"/>
                  </a:lnTo>
                  <a:lnTo>
                    <a:pt x="0" y="3793"/>
                  </a:lnTo>
                  <a:cubicBezTo>
                    <a:pt x="0" y="5348"/>
                    <a:pt x="958" y="6732"/>
                    <a:pt x="2398" y="7281"/>
                  </a:cubicBezTo>
                  <a:cubicBezTo>
                    <a:pt x="3838" y="6732"/>
                    <a:pt x="4795" y="5348"/>
                    <a:pt x="4795" y="3793"/>
                  </a:cubicBezTo>
                  <a:lnTo>
                    <a:pt x="4795" y="1257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5"/>
            <p:cNvSpPr/>
            <p:nvPr/>
          </p:nvSpPr>
          <p:spPr>
            <a:xfrm>
              <a:off x="7887000" y="3784775"/>
              <a:ext cx="349050" cy="349025"/>
            </a:xfrm>
            <a:custGeom>
              <a:avLst/>
              <a:gdLst/>
              <a:ahLst/>
              <a:cxnLst/>
              <a:rect l="l" t="t" r="r" b="b"/>
              <a:pathLst>
                <a:path w="13962" h="13961" extrusionOk="0">
                  <a:moveTo>
                    <a:pt x="6981" y="2776"/>
                  </a:moveTo>
                  <a:lnTo>
                    <a:pt x="10197" y="4463"/>
                  </a:lnTo>
                  <a:lnTo>
                    <a:pt x="10197" y="7493"/>
                  </a:lnTo>
                  <a:cubicBezTo>
                    <a:pt x="10197" y="9446"/>
                    <a:pt x="8957" y="11177"/>
                    <a:pt x="7112" y="11802"/>
                  </a:cubicBezTo>
                  <a:lnTo>
                    <a:pt x="6981" y="11847"/>
                  </a:lnTo>
                  <a:lnTo>
                    <a:pt x="6850" y="11802"/>
                  </a:lnTo>
                  <a:cubicBezTo>
                    <a:pt x="5005" y="11177"/>
                    <a:pt x="3765" y="9446"/>
                    <a:pt x="3765" y="7493"/>
                  </a:cubicBezTo>
                  <a:lnTo>
                    <a:pt x="3765" y="4463"/>
                  </a:lnTo>
                  <a:lnTo>
                    <a:pt x="6981" y="2776"/>
                  </a:lnTo>
                  <a:close/>
                  <a:moveTo>
                    <a:pt x="1282" y="0"/>
                  </a:moveTo>
                  <a:cubicBezTo>
                    <a:pt x="576" y="0"/>
                    <a:pt x="0" y="574"/>
                    <a:pt x="0" y="1282"/>
                  </a:cubicBezTo>
                  <a:cubicBezTo>
                    <a:pt x="0" y="1845"/>
                    <a:pt x="367" y="2325"/>
                    <a:pt x="873" y="2495"/>
                  </a:cubicBezTo>
                  <a:lnTo>
                    <a:pt x="873" y="4177"/>
                  </a:lnTo>
                  <a:lnTo>
                    <a:pt x="2130" y="4177"/>
                  </a:lnTo>
                  <a:lnTo>
                    <a:pt x="2130" y="6571"/>
                  </a:lnTo>
                  <a:lnTo>
                    <a:pt x="410" y="6571"/>
                  </a:lnTo>
                  <a:lnTo>
                    <a:pt x="410" y="7389"/>
                  </a:lnTo>
                  <a:lnTo>
                    <a:pt x="2130" y="7389"/>
                  </a:lnTo>
                  <a:lnTo>
                    <a:pt x="2130" y="7493"/>
                  </a:lnTo>
                  <a:cubicBezTo>
                    <a:pt x="2130" y="8281"/>
                    <a:pt x="2282" y="9059"/>
                    <a:pt x="2571" y="9783"/>
                  </a:cubicBezTo>
                  <a:lnTo>
                    <a:pt x="873" y="9783"/>
                  </a:lnTo>
                  <a:lnTo>
                    <a:pt x="873" y="11465"/>
                  </a:lnTo>
                  <a:cubicBezTo>
                    <a:pt x="367" y="11635"/>
                    <a:pt x="0" y="12115"/>
                    <a:pt x="0" y="12679"/>
                  </a:cubicBezTo>
                  <a:cubicBezTo>
                    <a:pt x="0" y="13386"/>
                    <a:pt x="576" y="13960"/>
                    <a:pt x="1282" y="13960"/>
                  </a:cubicBezTo>
                  <a:cubicBezTo>
                    <a:pt x="1989" y="13960"/>
                    <a:pt x="2565" y="13386"/>
                    <a:pt x="2565" y="12679"/>
                  </a:cubicBezTo>
                  <a:cubicBezTo>
                    <a:pt x="2565" y="12115"/>
                    <a:pt x="2198" y="11635"/>
                    <a:pt x="1692" y="11465"/>
                  </a:cubicBezTo>
                  <a:lnTo>
                    <a:pt x="1692" y="10602"/>
                  </a:lnTo>
                  <a:lnTo>
                    <a:pt x="2968" y="10602"/>
                  </a:lnTo>
                  <a:cubicBezTo>
                    <a:pt x="3115" y="10855"/>
                    <a:pt x="3281" y="11098"/>
                    <a:pt x="3462" y="11329"/>
                  </a:cubicBezTo>
                  <a:cubicBezTo>
                    <a:pt x="4322" y="12417"/>
                    <a:pt x="5537" y="13193"/>
                    <a:pt x="6887" y="13514"/>
                  </a:cubicBezTo>
                  <a:lnTo>
                    <a:pt x="6981" y="13535"/>
                  </a:lnTo>
                  <a:lnTo>
                    <a:pt x="7075" y="13514"/>
                  </a:lnTo>
                  <a:cubicBezTo>
                    <a:pt x="8424" y="13193"/>
                    <a:pt x="9640" y="12417"/>
                    <a:pt x="10499" y="11329"/>
                  </a:cubicBezTo>
                  <a:cubicBezTo>
                    <a:pt x="10681" y="11098"/>
                    <a:pt x="10847" y="10855"/>
                    <a:pt x="10994" y="10602"/>
                  </a:cubicBezTo>
                  <a:lnTo>
                    <a:pt x="12270" y="10602"/>
                  </a:lnTo>
                  <a:lnTo>
                    <a:pt x="12270" y="11465"/>
                  </a:lnTo>
                  <a:cubicBezTo>
                    <a:pt x="11764" y="11635"/>
                    <a:pt x="11399" y="12115"/>
                    <a:pt x="11399" y="12679"/>
                  </a:cubicBezTo>
                  <a:cubicBezTo>
                    <a:pt x="11399" y="13386"/>
                    <a:pt x="11973" y="13960"/>
                    <a:pt x="12680" y="13960"/>
                  </a:cubicBezTo>
                  <a:cubicBezTo>
                    <a:pt x="13386" y="13960"/>
                    <a:pt x="13962" y="13386"/>
                    <a:pt x="13962" y="12679"/>
                  </a:cubicBezTo>
                  <a:cubicBezTo>
                    <a:pt x="13962" y="12115"/>
                    <a:pt x="13596" y="11635"/>
                    <a:pt x="13089" y="11465"/>
                  </a:cubicBezTo>
                  <a:lnTo>
                    <a:pt x="13089" y="9783"/>
                  </a:lnTo>
                  <a:lnTo>
                    <a:pt x="11391" y="9783"/>
                  </a:lnTo>
                  <a:cubicBezTo>
                    <a:pt x="11680" y="9059"/>
                    <a:pt x="11832" y="8281"/>
                    <a:pt x="11832" y="7493"/>
                  </a:cubicBezTo>
                  <a:lnTo>
                    <a:pt x="11832" y="7389"/>
                  </a:lnTo>
                  <a:lnTo>
                    <a:pt x="13552" y="7389"/>
                  </a:lnTo>
                  <a:lnTo>
                    <a:pt x="13552" y="6571"/>
                  </a:lnTo>
                  <a:lnTo>
                    <a:pt x="11832" y="6571"/>
                  </a:lnTo>
                  <a:lnTo>
                    <a:pt x="11832" y="4177"/>
                  </a:lnTo>
                  <a:lnTo>
                    <a:pt x="13089" y="4177"/>
                  </a:lnTo>
                  <a:lnTo>
                    <a:pt x="13089" y="2495"/>
                  </a:lnTo>
                  <a:cubicBezTo>
                    <a:pt x="13595" y="2325"/>
                    <a:pt x="13962" y="1845"/>
                    <a:pt x="13962" y="1282"/>
                  </a:cubicBezTo>
                  <a:cubicBezTo>
                    <a:pt x="13962" y="574"/>
                    <a:pt x="13386" y="0"/>
                    <a:pt x="12680" y="0"/>
                  </a:cubicBezTo>
                  <a:cubicBezTo>
                    <a:pt x="11973" y="0"/>
                    <a:pt x="11399" y="574"/>
                    <a:pt x="11399" y="1282"/>
                  </a:cubicBezTo>
                  <a:cubicBezTo>
                    <a:pt x="11399" y="1845"/>
                    <a:pt x="11764" y="2325"/>
                    <a:pt x="12270" y="2495"/>
                  </a:cubicBezTo>
                  <a:lnTo>
                    <a:pt x="12270" y="3358"/>
                  </a:lnTo>
                  <a:lnTo>
                    <a:pt x="11612" y="3358"/>
                  </a:lnTo>
                  <a:lnTo>
                    <a:pt x="6981" y="928"/>
                  </a:lnTo>
                  <a:lnTo>
                    <a:pt x="2350" y="3358"/>
                  </a:lnTo>
                  <a:lnTo>
                    <a:pt x="1692" y="3358"/>
                  </a:lnTo>
                  <a:lnTo>
                    <a:pt x="1692" y="2495"/>
                  </a:lnTo>
                  <a:cubicBezTo>
                    <a:pt x="2198" y="2325"/>
                    <a:pt x="2563" y="1845"/>
                    <a:pt x="2563" y="1282"/>
                  </a:cubicBezTo>
                  <a:cubicBezTo>
                    <a:pt x="2563" y="574"/>
                    <a:pt x="1989" y="0"/>
                    <a:pt x="1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1" name="Google Shape;2161;p55"/>
          <p:cNvGrpSpPr/>
          <p:nvPr/>
        </p:nvGrpSpPr>
        <p:grpSpPr>
          <a:xfrm>
            <a:off x="4389951" y="3370490"/>
            <a:ext cx="349050" cy="349075"/>
            <a:chOff x="7887000" y="3247475"/>
            <a:chExt cx="349050" cy="349075"/>
          </a:xfrm>
        </p:grpSpPr>
        <p:sp>
          <p:nvSpPr>
            <p:cNvPr id="2162" name="Google Shape;2162;p55"/>
            <p:cNvSpPr/>
            <p:nvPr/>
          </p:nvSpPr>
          <p:spPr>
            <a:xfrm>
              <a:off x="8039475" y="3351950"/>
              <a:ext cx="44100" cy="34525"/>
            </a:xfrm>
            <a:custGeom>
              <a:avLst/>
              <a:gdLst/>
              <a:ahLst/>
              <a:cxnLst/>
              <a:rect l="l" t="t" r="r" b="b"/>
              <a:pathLst>
                <a:path w="1764" h="1381" extrusionOk="0">
                  <a:moveTo>
                    <a:pt x="882" y="0"/>
                  </a:moveTo>
                  <a:cubicBezTo>
                    <a:pt x="396" y="0"/>
                    <a:pt x="1" y="395"/>
                    <a:pt x="1" y="881"/>
                  </a:cubicBezTo>
                  <a:lnTo>
                    <a:pt x="1" y="1381"/>
                  </a:lnTo>
                  <a:lnTo>
                    <a:pt x="1763" y="1381"/>
                  </a:lnTo>
                  <a:lnTo>
                    <a:pt x="1763" y="881"/>
                  </a:lnTo>
                  <a:cubicBezTo>
                    <a:pt x="1763" y="395"/>
                    <a:pt x="1368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5"/>
            <p:cNvSpPr/>
            <p:nvPr/>
          </p:nvSpPr>
          <p:spPr>
            <a:xfrm>
              <a:off x="8020625" y="3406925"/>
              <a:ext cx="81800" cy="72075"/>
            </a:xfrm>
            <a:custGeom>
              <a:avLst/>
              <a:gdLst/>
              <a:ahLst/>
              <a:cxnLst/>
              <a:rect l="l" t="t" r="r" b="b"/>
              <a:pathLst>
                <a:path w="3272" h="2883" extrusionOk="0">
                  <a:moveTo>
                    <a:pt x="1" y="0"/>
                  </a:moveTo>
                  <a:lnTo>
                    <a:pt x="1" y="2882"/>
                  </a:lnTo>
                  <a:lnTo>
                    <a:pt x="1227" y="2882"/>
                  </a:lnTo>
                  <a:lnTo>
                    <a:pt x="1227" y="931"/>
                  </a:lnTo>
                  <a:lnTo>
                    <a:pt x="2044" y="931"/>
                  </a:lnTo>
                  <a:lnTo>
                    <a:pt x="2044" y="2882"/>
                  </a:lnTo>
                  <a:lnTo>
                    <a:pt x="3271" y="2882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5"/>
            <p:cNvSpPr/>
            <p:nvPr/>
          </p:nvSpPr>
          <p:spPr>
            <a:xfrm>
              <a:off x="7887000" y="3247475"/>
              <a:ext cx="349050" cy="349075"/>
            </a:xfrm>
            <a:custGeom>
              <a:avLst/>
              <a:gdLst/>
              <a:ahLst/>
              <a:cxnLst/>
              <a:rect l="l" t="t" r="r" b="b"/>
              <a:pathLst>
                <a:path w="13962" h="13963" extrusionOk="0">
                  <a:moveTo>
                    <a:pt x="6981" y="3361"/>
                  </a:moveTo>
                  <a:cubicBezTo>
                    <a:pt x="7917" y="3361"/>
                    <a:pt x="8679" y="4123"/>
                    <a:pt x="8679" y="5060"/>
                  </a:cubicBezTo>
                  <a:lnTo>
                    <a:pt x="8679" y="5560"/>
                  </a:lnTo>
                  <a:lnTo>
                    <a:pt x="9433" y="5560"/>
                  </a:lnTo>
                  <a:lnTo>
                    <a:pt x="9433" y="10077"/>
                  </a:lnTo>
                  <a:lnTo>
                    <a:pt x="4527" y="10077"/>
                  </a:lnTo>
                  <a:lnTo>
                    <a:pt x="4527" y="5560"/>
                  </a:lnTo>
                  <a:lnTo>
                    <a:pt x="5281" y="5560"/>
                  </a:lnTo>
                  <a:lnTo>
                    <a:pt x="5281" y="5060"/>
                  </a:lnTo>
                  <a:cubicBezTo>
                    <a:pt x="5281" y="4123"/>
                    <a:pt x="6043" y="3361"/>
                    <a:pt x="6981" y="3361"/>
                  </a:cubicBezTo>
                  <a:close/>
                  <a:moveTo>
                    <a:pt x="1282" y="1"/>
                  </a:moveTo>
                  <a:cubicBezTo>
                    <a:pt x="576" y="1"/>
                    <a:pt x="0" y="576"/>
                    <a:pt x="0" y="1284"/>
                  </a:cubicBezTo>
                  <a:cubicBezTo>
                    <a:pt x="0" y="1846"/>
                    <a:pt x="366" y="2326"/>
                    <a:pt x="873" y="2498"/>
                  </a:cubicBezTo>
                  <a:lnTo>
                    <a:pt x="873" y="4179"/>
                  </a:lnTo>
                  <a:lnTo>
                    <a:pt x="2454" y="4179"/>
                  </a:lnTo>
                  <a:cubicBezTo>
                    <a:pt x="2016" y="4884"/>
                    <a:pt x="1736" y="5699"/>
                    <a:pt x="1670" y="6573"/>
                  </a:cubicBezTo>
                  <a:lnTo>
                    <a:pt x="410" y="6573"/>
                  </a:lnTo>
                  <a:lnTo>
                    <a:pt x="410" y="7392"/>
                  </a:lnTo>
                  <a:lnTo>
                    <a:pt x="1670" y="7392"/>
                  </a:lnTo>
                  <a:cubicBezTo>
                    <a:pt x="1736" y="8265"/>
                    <a:pt x="2016" y="9080"/>
                    <a:pt x="2454" y="9786"/>
                  </a:cubicBezTo>
                  <a:lnTo>
                    <a:pt x="873" y="9786"/>
                  </a:lnTo>
                  <a:lnTo>
                    <a:pt x="873" y="11467"/>
                  </a:lnTo>
                  <a:cubicBezTo>
                    <a:pt x="366" y="11638"/>
                    <a:pt x="0" y="12117"/>
                    <a:pt x="0" y="12681"/>
                  </a:cubicBezTo>
                  <a:cubicBezTo>
                    <a:pt x="0" y="13389"/>
                    <a:pt x="576" y="13962"/>
                    <a:pt x="1282" y="13962"/>
                  </a:cubicBezTo>
                  <a:cubicBezTo>
                    <a:pt x="1989" y="13962"/>
                    <a:pt x="2563" y="13389"/>
                    <a:pt x="2563" y="12681"/>
                  </a:cubicBezTo>
                  <a:cubicBezTo>
                    <a:pt x="2563" y="12117"/>
                    <a:pt x="2198" y="11638"/>
                    <a:pt x="1692" y="11467"/>
                  </a:cubicBezTo>
                  <a:lnTo>
                    <a:pt x="1692" y="10604"/>
                  </a:lnTo>
                  <a:lnTo>
                    <a:pt x="3080" y="10604"/>
                  </a:lnTo>
                  <a:cubicBezTo>
                    <a:pt x="3965" y="11558"/>
                    <a:pt x="5197" y="12188"/>
                    <a:pt x="6571" y="12293"/>
                  </a:cubicBezTo>
                  <a:lnTo>
                    <a:pt x="6571" y="13554"/>
                  </a:lnTo>
                  <a:lnTo>
                    <a:pt x="7389" y="13554"/>
                  </a:lnTo>
                  <a:lnTo>
                    <a:pt x="7389" y="12293"/>
                  </a:lnTo>
                  <a:cubicBezTo>
                    <a:pt x="8765" y="12188"/>
                    <a:pt x="9995" y="11558"/>
                    <a:pt x="10881" y="10604"/>
                  </a:cubicBezTo>
                  <a:lnTo>
                    <a:pt x="12270" y="10604"/>
                  </a:lnTo>
                  <a:lnTo>
                    <a:pt x="12270" y="11467"/>
                  </a:lnTo>
                  <a:cubicBezTo>
                    <a:pt x="11764" y="11638"/>
                    <a:pt x="11397" y="12117"/>
                    <a:pt x="11397" y="12681"/>
                  </a:cubicBezTo>
                  <a:cubicBezTo>
                    <a:pt x="11397" y="13389"/>
                    <a:pt x="11973" y="13962"/>
                    <a:pt x="12680" y="13962"/>
                  </a:cubicBezTo>
                  <a:cubicBezTo>
                    <a:pt x="13386" y="13962"/>
                    <a:pt x="13962" y="13389"/>
                    <a:pt x="13962" y="12681"/>
                  </a:cubicBezTo>
                  <a:cubicBezTo>
                    <a:pt x="13962" y="12117"/>
                    <a:pt x="13595" y="11638"/>
                    <a:pt x="13089" y="11467"/>
                  </a:cubicBezTo>
                  <a:lnTo>
                    <a:pt x="13089" y="9786"/>
                  </a:lnTo>
                  <a:lnTo>
                    <a:pt x="11506" y="9786"/>
                  </a:lnTo>
                  <a:cubicBezTo>
                    <a:pt x="11946" y="9080"/>
                    <a:pt x="12224" y="8265"/>
                    <a:pt x="12292" y="7392"/>
                  </a:cubicBezTo>
                  <a:lnTo>
                    <a:pt x="13552" y="7392"/>
                  </a:lnTo>
                  <a:lnTo>
                    <a:pt x="13552" y="6573"/>
                  </a:lnTo>
                  <a:lnTo>
                    <a:pt x="12292" y="6573"/>
                  </a:lnTo>
                  <a:cubicBezTo>
                    <a:pt x="12224" y="5699"/>
                    <a:pt x="11946" y="4885"/>
                    <a:pt x="11506" y="4179"/>
                  </a:cubicBezTo>
                  <a:lnTo>
                    <a:pt x="13089" y="4179"/>
                  </a:lnTo>
                  <a:lnTo>
                    <a:pt x="13089" y="2498"/>
                  </a:lnTo>
                  <a:cubicBezTo>
                    <a:pt x="13595" y="2326"/>
                    <a:pt x="13962" y="1846"/>
                    <a:pt x="13962" y="1284"/>
                  </a:cubicBezTo>
                  <a:cubicBezTo>
                    <a:pt x="13962" y="576"/>
                    <a:pt x="13386" y="1"/>
                    <a:pt x="12680" y="1"/>
                  </a:cubicBezTo>
                  <a:cubicBezTo>
                    <a:pt x="11973" y="1"/>
                    <a:pt x="11397" y="576"/>
                    <a:pt x="11397" y="1284"/>
                  </a:cubicBezTo>
                  <a:cubicBezTo>
                    <a:pt x="11397" y="1846"/>
                    <a:pt x="11764" y="2326"/>
                    <a:pt x="12270" y="2498"/>
                  </a:cubicBezTo>
                  <a:lnTo>
                    <a:pt x="12270" y="3361"/>
                  </a:lnTo>
                  <a:lnTo>
                    <a:pt x="10881" y="3361"/>
                  </a:lnTo>
                  <a:cubicBezTo>
                    <a:pt x="9995" y="2407"/>
                    <a:pt x="8765" y="1777"/>
                    <a:pt x="7389" y="1671"/>
                  </a:cubicBezTo>
                  <a:lnTo>
                    <a:pt x="7389" y="411"/>
                  </a:lnTo>
                  <a:lnTo>
                    <a:pt x="6571" y="411"/>
                  </a:lnTo>
                  <a:lnTo>
                    <a:pt x="6571" y="1671"/>
                  </a:lnTo>
                  <a:cubicBezTo>
                    <a:pt x="5197" y="1777"/>
                    <a:pt x="3965" y="2407"/>
                    <a:pt x="3080" y="3361"/>
                  </a:cubicBezTo>
                  <a:lnTo>
                    <a:pt x="1692" y="3361"/>
                  </a:lnTo>
                  <a:lnTo>
                    <a:pt x="1692" y="2498"/>
                  </a:lnTo>
                  <a:cubicBezTo>
                    <a:pt x="2198" y="2326"/>
                    <a:pt x="2563" y="1846"/>
                    <a:pt x="2563" y="1284"/>
                  </a:cubicBezTo>
                  <a:cubicBezTo>
                    <a:pt x="2563" y="576"/>
                    <a:pt x="1989" y="1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5" name="Google Shape;2165;p55"/>
          <p:cNvGrpSpPr/>
          <p:nvPr/>
        </p:nvGrpSpPr>
        <p:grpSpPr>
          <a:xfrm>
            <a:off x="5045214" y="3004564"/>
            <a:ext cx="349050" cy="349075"/>
            <a:chOff x="7887000" y="2127775"/>
            <a:chExt cx="349050" cy="349075"/>
          </a:xfrm>
        </p:grpSpPr>
        <p:sp>
          <p:nvSpPr>
            <p:cNvPr id="2166" name="Google Shape;2166;p55"/>
            <p:cNvSpPr/>
            <p:nvPr/>
          </p:nvSpPr>
          <p:spPr>
            <a:xfrm>
              <a:off x="7887000" y="2127775"/>
              <a:ext cx="115100" cy="25375"/>
            </a:xfrm>
            <a:custGeom>
              <a:avLst/>
              <a:gdLst/>
              <a:ahLst/>
              <a:cxnLst/>
              <a:rect l="l" t="t" r="r" b="b"/>
              <a:pathLst>
                <a:path w="4604" h="1015" extrusionOk="0">
                  <a:moveTo>
                    <a:pt x="0" y="1"/>
                  </a:moveTo>
                  <a:lnTo>
                    <a:pt x="0" y="1015"/>
                  </a:lnTo>
                  <a:lnTo>
                    <a:pt x="4104" y="1015"/>
                  </a:lnTo>
                  <a:lnTo>
                    <a:pt x="4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5"/>
            <p:cNvSpPr/>
            <p:nvPr/>
          </p:nvSpPr>
          <p:spPr>
            <a:xfrm>
              <a:off x="8039675" y="2280475"/>
              <a:ext cx="43675" cy="34250"/>
            </a:xfrm>
            <a:custGeom>
              <a:avLst/>
              <a:gdLst/>
              <a:ahLst/>
              <a:cxnLst/>
              <a:rect l="l" t="t" r="r" b="b"/>
              <a:pathLst>
                <a:path w="1747" h="1370" extrusionOk="0">
                  <a:moveTo>
                    <a:pt x="874" y="1"/>
                  </a:moveTo>
                  <a:cubicBezTo>
                    <a:pt x="391" y="1"/>
                    <a:pt x="1" y="393"/>
                    <a:pt x="1" y="875"/>
                  </a:cubicBezTo>
                  <a:lnTo>
                    <a:pt x="1" y="1370"/>
                  </a:lnTo>
                  <a:lnTo>
                    <a:pt x="1747" y="1370"/>
                  </a:lnTo>
                  <a:lnTo>
                    <a:pt x="1747" y="875"/>
                  </a:lnTo>
                  <a:cubicBezTo>
                    <a:pt x="1747" y="393"/>
                    <a:pt x="1355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5"/>
            <p:cNvSpPr/>
            <p:nvPr/>
          </p:nvSpPr>
          <p:spPr>
            <a:xfrm>
              <a:off x="7887000" y="2127775"/>
              <a:ext cx="349050" cy="68775"/>
            </a:xfrm>
            <a:custGeom>
              <a:avLst/>
              <a:gdLst/>
              <a:ahLst/>
              <a:cxnLst/>
              <a:rect l="l" t="t" r="r" b="b"/>
              <a:pathLst>
                <a:path w="13962" h="2751" extrusionOk="0">
                  <a:moveTo>
                    <a:pt x="9263" y="942"/>
                  </a:moveTo>
                  <a:lnTo>
                    <a:pt x="9263" y="1760"/>
                  </a:lnTo>
                  <a:lnTo>
                    <a:pt x="8444" y="1760"/>
                  </a:lnTo>
                  <a:lnTo>
                    <a:pt x="8444" y="942"/>
                  </a:lnTo>
                  <a:close/>
                  <a:moveTo>
                    <a:pt x="10916" y="942"/>
                  </a:moveTo>
                  <a:lnTo>
                    <a:pt x="10916" y="1760"/>
                  </a:lnTo>
                  <a:lnTo>
                    <a:pt x="10098" y="1760"/>
                  </a:lnTo>
                  <a:lnTo>
                    <a:pt x="10098" y="942"/>
                  </a:lnTo>
                  <a:close/>
                  <a:moveTo>
                    <a:pt x="12571" y="942"/>
                  </a:moveTo>
                  <a:lnTo>
                    <a:pt x="12571" y="1760"/>
                  </a:lnTo>
                  <a:lnTo>
                    <a:pt x="11753" y="1760"/>
                  </a:lnTo>
                  <a:lnTo>
                    <a:pt x="11753" y="942"/>
                  </a:lnTo>
                  <a:close/>
                  <a:moveTo>
                    <a:pt x="5514" y="1"/>
                  </a:moveTo>
                  <a:lnTo>
                    <a:pt x="4613" y="1833"/>
                  </a:lnTo>
                  <a:lnTo>
                    <a:pt x="0" y="1833"/>
                  </a:lnTo>
                  <a:lnTo>
                    <a:pt x="0" y="2751"/>
                  </a:lnTo>
                  <a:lnTo>
                    <a:pt x="13962" y="2751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5"/>
            <p:cNvSpPr/>
            <p:nvPr/>
          </p:nvSpPr>
          <p:spPr>
            <a:xfrm>
              <a:off x="8020925" y="2335175"/>
              <a:ext cx="81150" cy="71475"/>
            </a:xfrm>
            <a:custGeom>
              <a:avLst/>
              <a:gdLst/>
              <a:ahLst/>
              <a:cxnLst/>
              <a:rect l="l" t="t" r="r" b="b"/>
              <a:pathLst>
                <a:path w="3246" h="2859" extrusionOk="0">
                  <a:moveTo>
                    <a:pt x="0" y="0"/>
                  </a:moveTo>
                  <a:lnTo>
                    <a:pt x="2" y="2859"/>
                  </a:lnTo>
                  <a:lnTo>
                    <a:pt x="1214" y="2859"/>
                  </a:lnTo>
                  <a:lnTo>
                    <a:pt x="1214" y="954"/>
                  </a:lnTo>
                  <a:lnTo>
                    <a:pt x="2032" y="954"/>
                  </a:lnTo>
                  <a:lnTo>
                    <a:pt x="2032" y="2859"/>
                  </a:lnTo>
                  <a:lnTo>
                    <a:pt x="3246" y="2859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5"/>
            <p:cNvSpPr/>
            <p:nvPr/>
          </p:nvSpPr>
          <p:spPr>
            <a:xfrm>
              <a:off x="7887000" y="2217000"/>
              <a:ext cx="349050" cy="259850"/>
            </a:xfrm>
            <a:custGeom>
              <a:avLst/>
              <a:gdLst/>
              <a:ahLst/>
              <a:cxnLst/>
              <a:rect l="l" t="t" r="r" b="b"/>
              <a:pathLst>
                <a:path w="13962" h="10394" extrusionOk="0">
                  <a:moveTo>
                    <a:pt x="6981" y="1723"/>
                  </a:moveTo>
                  <a:cubicBezTo>
                    <a:pt x="7913" y="1723"/>
                    <a:pt x="8672" y="2482"/>
                    <a:pt x="8672" y="3414"/>
                  </a:cubicBezTo>
                  <a:lnTo>
                    <a:pt x="8672" y="3909"/>
                  </a:lnTo>
                  <a:lnTo>
                    <a:pt x="9421" y="3909"/>
                  </a:lnTo>
                  <a:lnTo>
                    <a:pt x="9421" y="8404"/>
                  </a:lnTo>
                  <a:lnTo>
                    <a:pt x="4540" y="8404"/>
                  </a:lnTo>
                  <a:lnTo>
                    <a:pt x="4540" y="3909"/>
                  </a:lnTo>
                  <a:lnTo>
                    <a:pt x="5289" y="3909"/>
                  </a:lnTo>
                  <a:lnTo>
                    <a:pt x="5289" y="3414"/>
                  </a:lnTo>
                  <a:cubicBezTo>
                    <a:pt x="5289" y="2482"/>
                    <a:pt x="6048" y="1723"/>
                    <a:pt x="6981" y="1723"/>
                  </a:cubicBezTo>
                  <a:close/>
                  <a:moveTo>
                    <a:pt x="0" y="0"/>
                  </a:moveTo>
                  <a:lnTo>
                    <a:pt x="0" y="10393"/>
                  </a:lnTo>
                  <a:lnTo>
                    <a:pt x="13962" y="10393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1" name="Google Shape;2171;p55"/>
          <p:cNvGrpSpPr/>
          <p:nvPr/>
        </p:nvGrpSpPr>
        <p:grpSpPr>
          <a:xfrm>
            <a:off x="4389964" y="1912565"/>
            <a:ext cx="349025" cy="349000"/>
            <a:chOff x="5641675" y="1566875"/>
            <a:chExt cx="349025" cy="349000"/>
          </a:xfrm>
        </p:grpSpPr>
        <p:sp>
          <p:nvSpPr>
            <p:cNvPr id="2172" name="Google Shape;2172;p55"/>
            <p:cNvSpPr/>
            <p:nvPr/>
          </p:nvSpPr>
          <p:spPr>
            <a:xfrm>
              <a:off x="5793800" y="1754575"/>
              <a:ext cx="44825" cy="68725"/>
            </a:xfrm>
            <a:custGeom>
              <a:avLst/>
              <a:gdLst/>
              <a:ahLst/>
              <a:cxnLst/>
              <a:rect l="l" t="t" r="r" b="b"/>
              <a:pathLst>
                <a:path w="1793" h="2749" extrusionOk="0">
                  <a:moveTo>
                    <a:pt x="896" y="0"/>
                  </a:moveTo>
                  <a:cubicBezTo>
                    <a:pt x="402" y="0"/>
                    <a:pt x="0" y="402"/>
                    <a:pt x="0" y="896"/>
                  </a:cubicBezTo>
                  <a:lnTo>
                    <a:pt x="0" y="1852"/>
                  </a:lnTo>
                  <a:cubicBezTo>
                    <a:pt x="0" y="2346"/>
                    <a:pt x="402" y="2748"/>
                    <a:pt x="896" y="2748"/>
                  </a:cubicBezTo>
                  <a:cubicBezTo>
                    <a:pt x="1391" y="2748"/>
                    <a:pt x="1793" y="2346"/>
                    <a:pt x="1793" y="1852"/>
                  </a:cubicBezTo>
                  <a:lnTo>
                    <a:pt x="1793" y="896"/>
                  </a:lnTo>
                  <a:cubicBezTo>
                    <a:pt x="1793" y="402"/>
                    <a:pt x="1391" y="0"/>
                    <a:pt x="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5"/>
            <p:cNvSpPr/>
            <p:nvPr/>
          </p:nvSpPr>
          <p:spPr>
            <a:xfrm>
              <a:off x="5641675" y="1566875"/>
              <a:ext cx="115100" cy="25350"/>
            </a:xfrm>
            <a:custGeom>
              <a:avLst/>
              <a:gdLst/>
              <a:ahLst/>
              <a:cxnLst/>
              <a:rect l="l" t="t" r="r" b="b"/>
              <a:pathLst>
                <a:path w="4604" h="1014" extrusionOk="0">
                  <a:moveTo>
                    <a:pt x="1" y="0"/>
                  </a:moveTo>
                  <a:lnTo>
                    <a:pt x="1" y="1014"/>
                  </a:lnTo>
                  <a:lnTo>
                    <a:pt x="4104" y="1014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5"/>
            <p:cNvSpPr/>
            <p:nvPr/>
          </p:nvSpPr>
          <p:spPr>
            <a:xfrm>
              <a:off x="5641675" y="1566875"/>
              <a:ext cx="349025" cy="68750"/>
            </a:xfrm>
            <a:custGeom>
              <a:avLst/>
              <a:gdLst/>
              <a:ahLst/>
              <a:cxnLst/>
              <a:rect l="l" t="t" r="r" b="b"/>
              <a:pathLst>
                <a:path w="13961" h="2750" extrusionOk="0">
                  <a:moveTo>
                    <a:pt x="9262" y="941"/>
                  </a:moveTo>
                  <a:lnTo>
                    <a:pt x="9262" y="1759"/>
                  </a:lnTo>
                  <a:lnTo>
                    <a:pt x="8445" y="1759"/>
                  </a:lnTo>
                  <a:lnTo>
                    <a:pt x="8445" y="941"/>
                  </a:lnTo>
                  <a:close/>
                  <a:moveTo>
                    <a:pt x="10917" y="941"/>
                  </a:moveTo>
                  <a:lnTo>
                    <a:pt x="10917" y="1759"/>
                  </a:lnTo>
                  <a:lnTo>
                    <a:pt x="10098" y="1759"/>
                  </a:lnTo>
                  <a:lnTo>
                    <a:pt x="10098" y="941"/>
                  </a:lnTo>
                  <a:close/>
                  <a:moveTo>
                    <a:pt x="12570" y="941"/>
                  </a:moveTo>
                  <a:lnTo>
                    <a:pt x="12570" y="1759"/>
                  </a:lnTo>
                  <a:lnTo>
                    <a:pt x="11753" y="1759"/>
                  </a:lnTo>
                  <a:lnTo>
                    <a:pt x="11753" y="941"/>
                  </a:lnTo>
                  <a:close/>
                  <a:moveTo>
                    <a:pt x="5515" y="0"/>
                  </a:moveTo>
                  <a:lnTo>
                    <a:pt x="4614" y="1832"/>
                  </a:lnTo>
                  <a:lnTo>
                    <a:pt x="1" y="1832"/>
                  </a:lnTo>
                  <a:lnTo>
                    <a:pt x="1" y="2750"/>
                  </a:lnTo>
                  <a:lnTo>
                    <a:pt x="13961" y="2750"/>
                  </a:lnTo>
                  <a:lnTo>
                    <a:pt x="1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5"/>
            <p:cNvSpPr/>
            <p:nvPr/>
          </p:nvSpPr>
          <p:spPr>
            <a:xfrm>
              <a:off x="5641675" y="1656075"/>
              <a:ext cx="349025" cy="259800"/>
            </a:xfrm>
            <a:custGeom>
              <a:avLst/>
              <a:gdLst/>
              <a:ahLst/>
              <a:cxnLst/>
              <a:rect l="l" t="t" r="r" b="b"/>
              <a:pathLst>
                <a:path w="13961" h="10392" extrusionOk="0">
                  <a:moveTo>
                    <a:pt x="9766" y="2069"/>
                  </a:moveTo>
                  <a:lnTo>
                    <a:pt x="9766" y="4449"/>
                  </a:lnTo>
                  <a:lnTo>
                    <a:pt x="8651" y="4449"/>
                  </a:lnTo>
                  <a:cubicBezTo>
                    <a:pt x="8680" y="4573"/>
                    <a:pt x="8696" y="4702"/>
                    <a:pt x="8696" y="4836"/>
                  </a:cubicBezTo>
                  <a:lnTo>
                    <a:pt x="8696" y="5792"/>
                  </a:lnTo>
                  <a:cubicBezTo>
                    <a:pt x="8696" y="5875"/>
                    <a:pt x="8689" y="5956"/>
                    <a:pt x="8678" y="6035"/>
                  </a:cubicBezTo>
                  <a:lnTo>
                    <a:pt x="9766" y="6035"/>
                  </a:lnTo>
                  <a:lnTo>
                    <a:pt x="9766" y="8418"/>
                  </a:lnTo>
                  <a:lnTo>
                    <a:pt x="8947" y="8418"/>
                  </a:lnTo>
                  <a:lnTo>
                    <a:pt x="8947" y="6854"/>
                  </a:lnTo>
                  <a:lnTo>
                    <a:pt x="8326" y="6854"/>
                  </a:lnTo>
                  <a:cubicBezTo>
                    <a:pt x="8012" y="7250"/>
                    <a:pt x="7525" y="7507"/>
                    <a:pt x="6981" y="7507"/>
                  </a:cubicBezTo>
                  <a:cubicBezTo>
                    <a:pt x="6436" y="7507"/>
                    <a:pt x="5951" y="7250"/>
                    <a:pt x="5637" y="6854"/>
                  </a:cubicBezTo>
                  <a:lnTo>
                    <a:pt x="5014" y="6854"/>
                  </a:lnTo>
                  <a:lnTo>
                    <a:pt x="5014" y="8418"/>
                  </a:lnTo>
                  <a:lnTo>
                    <a:pt x="4195" y="8418"/>
                  </a:lnTo>
                  <a:lnTo>
                    <a:pt x="4195" y="6035"/>
                  </a:lnTo>
                  <a:lnTo>
                    <a:pt x="5285" y="6035"/>
                  </a:lnTo>
                  <a:cubicBezTo>
                    <a:pt x="5273" y="5956"/>
                    <a:pt x="5267" y="5875"/>
                    <a:pt x="5267" y="5792"/>
                  </a:cubicBezTo>
                  <a:lnTo>
                    <a:pt x="5267" y="4836"/>
                  </a:lnTo>
                  <a:cubicBezTo>
                    <a:pt x="5267" y="4702"/>
                    <a:pt x="5282" y="4573"/>
                    <a:pt x="5311" y="4449"/>
                  </a:cubicBezTo>
                  <a:lnTo>
                    <a:pt x="4195" y="4449"/>
                  </a:lnTo>
                  <a:lnTo>
                    <a:pt x="4195" y="2069"/>
                  </a:lnTo>
                  <a:lnTo>
                    <a:pt x="5014" y="2069"/>
                  </a:lnTo>
                  <a:lnTo>
                    <a:pt x="5014" y="3631"/>
                  </a:lnTo>
                  <a:lnTo>
                    <a:pt x="5763" y="3631"/>
                  </a:lnTo>
                  <a:cubicBezTo>
                    <a:pt x="5981" y="3409"/>
                    <a:pt x="6261" y="3247"/>
                    <a:pt x="6571" y="3171"/>
                  </a:cubicBezTo>
                  <a:lnTo>
                    <a:pt x="6571" y="2069"/>
                  </a:lnTo>
                  <a:lnTo>
                    <a:pt x="7390" y="2069"/>
                  </a:lnTo>
                  <a:lnTo>
                    <a:pt x="7390" y="3171"/>
                  </a:lnTo>
                  <a:cubicBezTo>
                    <a:pt x="7702" y="3247"/>
                    <a:pt x="7980" y="3409"/>
                    <a:pt x="8200" y="3631"/>
                  </a:cubicBezTo>
                  <a:lnTo>
                    <a:pt x="8947" y="3631"/>
                  </a:lnTo>
                  <a:lnTo>
                    <a:pt x="8947" y="2069"/>
                  </a:lnTo>
                  <a:close/>
                  <a:moveTo>
                    <a:pt x="1" y="0"/>
                  </a:moveTo>
                  <a:lnTo>
                    <a:pt x="1" y="10392"/>
                  </a:lnTo>
                  <a:lnTo>
                    <a:pt x="13961" y="10392"/>
                  </a:lnTo>
                  <a:lnTo>
                    <a:pt x="13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6" name="Google Shape;2176;p55"/>
          <p:cNvGrpSpPr/>
          <p:nvPr/>
        </p:nvGrpSpPr>
        <p:grpSpPr>
          <a:xfrm>
            <a:off x="3701476" y="3025914"/>
            <a:ext cx="349050" cy="306375"/>
            <a:chOff x="4889375" y="2695975"/>
            <a:chExt cx="349050" cy="306375"/>
          </a:xfrm>
        </p:grpSpPr>
        <p:sp>
          <p:nvSpPr>
            <p:cNvPr id="2177" name="Google Shape;2177;p55"/>
            <p:cNvSpPr/>
            <p:nvPr/>
          </p:nvSpPr>
          <p:spPr>
            <a:xfrm>
              <a:off x="5032300" y="2695975"/>
              <a:ext cx="135650" cy="174100"/>
            </a:xfrm>
            <a:custGeom>
              <a:avLst/>
              <a:gdLst/>
              <a:ahLst/>
              <a:cxnLst/>
              <a:rect l="l" t="t" r="r" b="b"/>
              <a:pathLst>
                <a:path w="5426" h="6964" extrusionOk="0">
                  <a:moveTo>
                    <a:pt x="3657" y="2470"/>
                  </a:moveTo>
                  <a:lnTo>
                    <a:pt x="4234" y="3048"/>
                  </a:lnTo>
                  <a:lnTo>
                    <a:pt x="2458" y="4824"/>
                  </a:lnTo>
                  <a:lnTo>
                    <a:pt x="1195" y="3576"/>
                  </a:lnTo>
                  <a:lnTo>
                    <a:pt x="1768" y="2994"/>
                  </a:lnTo>
                  <a:lnTo>
                    <a:pt x="2455" y="3670"/>
                  </a:lnTo>
                  <a:lnTo>
                    <a:pt x="3657" y="2470"/>
                  </a:lnTo>
                  <a:close/>
                  <a:moveTo>
                    <a:pt x="2712" y="1"/>
                  </a:moveTo>
                  <a:lnTo>
                    <a:pt x="1" y="1423"/>
                  </a:lnTo>
                  <a:lnTo>
                    <a:pt x="1" y="3627"/>
                  </a:lnTo>
                  <a:cubicBezTo>
                    <a:pt x="1" y="4391"/>
                    <a:pt x="260" y="5140"/>
                    <a:pt x="733" y="5738"/>
                  </a:cubicBezTo>
                  <a:cubicBezTo>
                    <a:pt x="1208" y="6337"/>
                    <a:pt x="1876" y="6763"/>
                    <a:pt x="2618" y="6940"/>
                  </a:cubicBezTo>
                  <a:lnTo>
                    <a:pt x="2712" y="6964"/>
                  </a:lnTo>
                  <a:lnTo>
                    <a:pt x="2808" y="6940"/>
                  </a:lnTo>
                  <a:cubicBezTo>
                    <a:pt x="3551" y="6765"/>
                    <a:pt x="4219" y="6337"/>
                    <a:pt x="4693" y="5738"/>
                  </a:cubicBezTo>
                  <a:cubicBezTo>
                    <a:pt x="5166" y="5140"/>
                    <a:pt x="5426" y="4391"/>
                    <a:pt x="5426" y="3627"/>
                  </a:cubicBezTo>
                  <a:lnTo>
                    <a:pt x="5426" y="1423"/>
                  </a:lnTo>
                  <a:lnTo>
                    <a:pt x="2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5"/>
            <p:cNvSpPr/>
            <p:nvPr/>
          </p:nvSpPr>
          <p:spPr>
            <a:xfrm>
              <a:off x="4889375" y="2867275"/>
              <a:ext cx="36900" cy="135075"/>
            </a:xfrm>
            <a:custGeom>
              <a:avLst/>
              <a:gdLst/>
              <a:ahLst/>
              <a:cxnLst/>
              <a:rect l="l" t="t" r="r" b="b"/>
              <a:pathLst>
                <a:path w="1476" h="5403" extrusionOk="0">
                  <a:moveTo>
                    <a:pt x="0" y="1"/>
                  </a:moveTo>
                  <a:lnTo>
                    <a:pt x="0" y="2"/>
                  </a:lnTo>
                  <a:lnTo>
                    <a:pt x="0" y="5402"/>
                  </a:lnTo>
                  <a:lnTo>
                    <a:pt x="900" y="5402"/>
                  </a:lnTo>
                  <a:cubicBezTo>
                    <a:pt x="1108" y="5402"/>
                    <a:pt x="1305" y="5348"/>
                    <a:pt x="1475" y="5250"/>
                  </a:cubicBezTo>
                  <a:lnTo>
                    <a:pt x="1475" y="153"/>
                  </a:lnTo>
                  <a:cubicBezTo>
                    <a:pt x="1305" y="57"/>
                    <a:pt x="1108" y="1"/>
                    <a:pt x="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5"/>
            <p:cNvSpPr/>
            <p:nvPr/>
          </p:nvSpPr>
          <p:spPr>
            <a:xfrm>
              <a:off x="4946650" y="2871425"/>
              <a:ext cx="291775" cy="130600"/>
            </a:xfrm>
            <a:custGeom>
              <a:avLst/>
              <a:gdLst/>
              <a:ahLst/>
              <a:cxnLst/>
              <a:rect l="l" t="t" r="r" b="b"/>
              <a:pathLst>
                <a:path w="11671" h="5224" extrusionOk="0">
                  <a:moveTo>
                    <a:pt x="10868" y="0"/>
                  </a:moveTo>
                  <a:cubicBezTo>
                    <a:pt x="10675" y="0"/>
                    <a:pt x="10482" y="69"/>
                    <a:pt x="10328" y="208"/>
                  </a:cubicBezTo>
                  <a:lnTo>
                    <a:pt x="8632" y="1749"/>
                  </a:lnTo>
                  <a:cubicBezTo>
                    <a:pt x="8634" y="1778"/>
                    <a:pt x="8634" y="1807"/>
                    <a:pt x="8634" y="1837"/>
                  </a:cubicBezTo>
                  <a:cubicBezTo>
                    <a:pt x="8634" y="2682"/>
                    <a:pt x="7946" y="3370"/>
                    <a:pt x="7101" y="3370"/>
                  </a:cubicBezTo>
                  <a:lnTo>
                    <a:pt x="4252" y="3370"/>
                  </a:lnTo>
                  <a:lnTo>
                    <a:pt x="4252" y="2551"/>
                  </a:lnTo>
                  <a:lnTo>
                    <a:pt x="7101" y="2551"/>
                  </a:lnTo>
                  <a:cubicBezTo>
                    <a:pt x="7496" y="2551"/>
                    <a:pt x="7815" y="2231"/>
                    <a:pt x="7815" y="1837"/>
                  </a:cubicBezTo>
                  <a:cubicBezTo>
                    <a:pt x="7815" y="1444"/>
                    <a:pt x="7496" y="1123"/>
                    <a:pt x="7101" y="1123"/>
                  </a:cubicBezTo>
                  <a:lnTo>
                    <a:pt x="3968" y="1123"/>
                  </a:lnTo>
                  <a:lnTo>
                    <a:pt x="3845" y="981"/>
                  </a:lnTo>
                  <a:cubicBezTo>
                    <a:pt x="3349" y="404"/>
                    <a:pt x="2632" y="74"/>
                    <a:pt x="1873" y="74"/>
                  </a:cubicBezTo>
                  <a:cubicBezTo>
                    <a:pt x="1165" y="74"/>
                    <a:pt x="490" y="362"/>
                    <a:pt x="1" y="870"/>
                  </a:cubicBezTo>
                  <a:lnTo>
                    <a:pt x="1" y="4516"/>
                  </a:lnTo>
                  <a:lnTo>
                    <a:pt x="2096" y="5223"/>
                  </a:lnTo>
                  <a:lnTo>
                    <a:pt x="7440" y="5223"/>
                  </a:lnTo>
                  <a:lnTo>
                    <a:pt x="11425" y="1381"/>
                  </a:lnTo>
                  <a:cubicBezTo>
                    <a:pt x="11580" y="1230"/>
                    <a:pt x="11668" y="1027"/>
                    <a:pt x="11669" y="810"/>
                  </a:cubicBezTo>
                  <a:cubicBezTo>
                    <a:pt x="11671" y="592"/>
                    <a:pt x="11588" y="389"/>
                    <a:pt x="11434" y="235"/>
                  </a:cubicBezTo>
                  <a:cubicBezTo>
                    <a:pt x="11278" y="79"/>
                    <a:pt x="11073" y="0"/>
                    <a:pt x="10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0" name="Google Shape;2180;p55">
            <a:hlinkClick r:id="rId3" action="ppaction://hlinksldjump"/>
          </p:cNvPr>
          <p:cNvSpPr txBox="1"/>
          <p:nvPr/>
        </p:nvSpPr>
        <p:spPr>
          <a:xfrm>
            <a:off x="886556" y="1798665"/>
            <a:ext cx="2327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Pentesting</a:t>
            </a:r>
            <a:endParaRPr lang="en-US"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181" name="Google Shape;2181;p55">
            <a:hlinkClick r:id="rId4" action="ppaction://hlinksldjump"/>
          </p:cNvPr>
          <p:cNvSpPr txBox="1"/>
          <p:nvPr/>
        </p:nvSpPr>
        <p:spPr>
          <a:xfrm>
            <a:off x="886556" y="3515391"/>
            <a:ext cx="2327400" cy="72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Threat Modeling</a:t>
            </a:r>
          </a:p>
        </p:txBody>
      </p:sp>
      <p:sp>
        <p:nvSpPr>
          <p:cNvPr id="2182" name="Google Shape;2182;p55">
            <a:hlinkClick r:id="rId5" action="ppaction://hlinksldjump"/>
          </p:cNvPr>
          <p:cNvSpPr txBox="1"/>
          <p:nvPr/>
        </p:nvSpPr>
        <p:spPr>
          <a:xfrm>
            <a:off x="3401156" y="4109665"/>
            <a:ext cx="2327400" cy="7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Reverse Engineering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183" name="Google Shape;2183;p55"/>
          <p:cNvCxnSpPr>
            <a:cxnSpLocks/>
            <a:stCxn id="2146" idx="3"/>
            <a:endCxn id="2181" idx="0"/>
          </p:cNvCxnSpPr>
          <p:nvPr/>
        </p:nvCxnSpPr>
        <p:spPr>
          <a:xfrm rot="10800000" flipV="1">
            <a:off x="2050257" y="3179101"/>
            <a:ext cx="1440601" cy="336289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84" name="Google Shape;2184;p55"/>
          <p:cNvCxnSpPr>
            <a:cxnSpLocks/>
            <a:stCxn id="2182" idx="0"/>
            <a:endCxn id="2142" idx="0"/>
          </p:cNvCxnSpPr>
          <p:nvPr/>
        </p:nvCxnSpPr>
        <p:spPr>
          <a:xfrm flipH="1" flipV="1">
            <a:off x="4564481" y="3909076"/>
            <a:ext cx="375" cy="200589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185" name="Google Shape;2185;p55"/>
          <p:cNvCxnSpPr>
            <a:stCxn id="2144" idx="3"/>
            <a:endCxn id="2180" idx="2"/>
          </p:cNvCxnSpPr>
          <p:nvPr/>
        </p:nvCxnSpPr>
        <p:spPr>
          <a:xfrm rot="10800000">
            <a:off x="2050257" y="2192869"/>
            <a:ext cx="1440600" cy="2601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86" name="Google Shape;2186;p55">
            <a:hlinkClick r:id="rId6" action="ppaction://hlinksldjump"/>
          </p:cNvPr>
          <p:cNvSpPr txBox="1"/>
          <p:nvPr/>
        </p:nvSpPr>
        <p:spPr>
          <a:xfrm>
            <a:off x="5915755" y="1798665"/>
            <a:ext cx="2742469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Fuzzing</a:t>
            </a:r>
          </a:p>
        </p:txBody>
      </p:sp>
      <p:sp>
        <p:nvSpPr>
          <p:cNvPr id="2187" name="Google Shape;2187;p55">
            <a:hlinkClick r:id="rId7" action="ppaction://hlinksldjump"/>
          </p:cNvPr>
          <p:cNvSpPr txBox="1"/>
          <p:nvPr/>
        </p:nvSpPr>
        <p:spPr>
          <a:xfrm>
            <a:off x="5915756" y="3515392"/>
            <a:ext cx="2327400" cy="392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Code Review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188" name="Google Shape;2188;p55"/>
          <p:cNvCxnSpPr>
            <a:cxnSpLocks/>
            <a:stCxn id="2145" idx="0"/>
            <a:endCxn id="2187" idx="0"/>
          </p:cNvCxnSpPr>
          <p:nvPr/>
        </p:nvCxnSpPr>
        <p:spPr>
          <a:xfrm>
            <a:off x="5638855" y="3179102"/>
            <a:ext cx="1440601" cy="33629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189" name="Google Shape;2189;p55"/>
          <p:cNvCxnSpPr>
            <a:cxnSpLocks/>
            <a:stCxn id="2143" idx="0"/>
            <a:endCxn id="2186" idx="2"/>
          </p:cNvCxnSpPr>
          <p:nvPr/>
        </p:nvCxnSpPr>
        <p:spPr>
          <a:xfrm flipV="1">
            <a:off x="5638855" y="2192865"/>
            <a:ext cx="1648135" cy="260104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90" name="Google Shape;2190;p55"/>
          <p:cNvSpPr/>
          <p:nvPr/>
        </p:nvSpPr>
        <p:spPr>
          <a:xfrm rot="1771310">
            <a:off x="7756306" y="259122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91" name="Google Shape;2191;p55"/>
          <p:cNvPicPr preferRelativeResize="0"/>
          <p:nvPr/>
        </p:nvPicPr>
        <p:blipFill rotWithShape="1">
          <a:blip r:embed="rId8">
            <a:alphaModFix/>
          </a:blip>
          <a:srcRect l="28959" t="12546" r="12546" b="12546"/>
          <a:stretch/>
        </p:blipFill>
        <p:spPr>
          <a:xfrm rot="10800000">
            <a:off x="7264699" y="917077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2134;p54">
            <a:extLst>
              <a:ext uri="{FF2B5EF4-FFF2-40B4-BE49-F238E27FC236}">
                <a16:creationId xmlns:a16="http://schemas.microsoft.com/office/drawing/2014/main" id="{5F744A55-AF74-40D0-88E8-9698A0D91EE8}"/>
              </a:ext>
            </a:extLst>
          </p:cNvPr>
          <p:cNvSpPr txBox="1"/>
          <p:nvPr/>
        </p:nvSpPr>
        <p:spPr>
          <a:xfrm>
            <a:off x="1301963" y="813744"/>
            <a:ext cx="6798749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turli</a:t>
            </a:r>
            <a:r>
              <a:rPr lang="en-US" dirty="0"/>
              <a:t> </a:t>
            </a:r>
            <a:r>
              <a:rPr lang="en-US" dirty="0" err="1"/>
              <a:t>usullar</a:t>
            </a:r>
            <a:r>
              <a:rPr lang="en-US" dirty="0"/>
              <a:t> </a:t>
            </a:r>
            <a:r>
              <a:rPr lang="en-US" dirty="0" err="1"/>
              <a:t>mavjud</a:t>
            </a:r>
            <a:r>
              <a:rPr lang="en-US" dirty="0"/>
              <a:t> </a:t>
            </a:r>
            <a:r>
              <a:rPr lang="en-US" dirty="0" err="1"/>
              <a:t>bo‘lib</a:t>
            </a:r>
            <a:r>
              <a:rPr lang="en-US" dirty="0"/>
              <a:t>,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mutaxassislari</a:t>
            </a:r>
            <a:r>
              <a:rPr lang="en-US" dirty="0"/>
              <a:t> </a:t>
            </a:r>
            <a:r>
              <a:rPr lang="en-US" dirty="0" err="1"/>
              <a:t>tomonidan</a:t>
            </a:r>
            <a:r>
              <a:rPr lang="en-US" dirty="0"/>
              <a:t> </a:t>
            </a:r>
            <a:r>
              <a:rPr lang="en-US" dirty="0" err="1"/>
              <a:t>hujum</a:t>
            </a:r>
            <a:r>
              <a:rPr lang="en-US" dirty="0"/>
              <a:t> </a:t>
            </a:r>
            <a:r>
              <a:rPr lang="en-US" dirty="0" err="1"/>
              <a:t>ehtimolini</a:t>
            </a:r>
            <a:r>
              <a:rPr lang="en-US" dirty="0"/>
              <a:t> </a:t>
            </a:r>
            <a:r>
              <a:rPr lang="en-US" dirty="0" err="1"/>
              <a:t>oldindan</a:t>
            </a:r>
            <a:r>
              <a:rPr lang="en-US" dirty="0"/>
              <a:t> </a:t>
            </a:r>
            <a:r>
              <a:rPr lang="en-US" dirty="0" err="1"/>
              <a:t>ko‘rish</a:t>
            </a:r>
            <a:r>
              <a:rPr lang="en-US" dirty="0"/>
              <a:t>,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zaif</a:t>
            </a:r>
            <a:r>
              <a:rPr lang="en-US" dirty="0"/>
              <a:t> </a:t>
            </a:r>
            <a:r>
              <a:rPr lang="en-US" dirty="0" err="1"/>
              <a:t>nuqtalarni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.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54" name="Google Shape;2518;p66">
            <a:extLst>
              <a:ext uri="{FF2B5EF4-FFF2-40B4-BE49-F238E27FC236}">
                <a16:creationId xmlns:a16="http://schemas.microsoft.com/office/drawing/2014/main" id="{2B0676D0-4943-46E7-BE58-952AEEE3974A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56" name="Google Shape;2519;p66">
              <a:extLst>
                <a:ext uri="{FF2B5EF4-FFF2-40B4-BE49-F238E27FC236}">
                  <a16:creationId xmlns:a16="http://schemas.microsoft.com/office/drawing/2014/main" id="{54059AAE-19E1-4713-8B53-5C462298F46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520;p66">
              <a:extLst>
                <a:ext uri="{FF2B5EF4-FFF2-40B4-BE49-F238E27FC236}">
                  <a16:creationId xmlns:a16="http://schemas.microsoft.com/office/drawing/2014/main" id="{EF500CC8-12E2-4F70-8CDB-3C892A66AEE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8" name="Google Shape;7581;p82">
            <a:extLst>
              <a:ext uri="{FF2B5EF4-FFF2-40B4-BE49-F238E27FC236}">
                <a16:creationId xmlns:a16="http://schemas.microsoft.com/office/drawing/2014/main" id="{CDD37BE0-41BC-4B9A-AB30-92E6DDEFB0F8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59" name="Google Shape;7582;p82">
              <a:extLst>
                <a:ext uri="{FF2B5EF4-FFF2-40B4-BE49-F238E27FC236}">
                  <a16:creationId xmlns:a16="http://schemas.microsoft.com/office/drawing/2014/main" id="{D8E58795-F6CB-478A-AF4F-CA2532121BC0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583;p82">
              <a:extLst>
                <a:ext uri="{FF2B5EF4-FFF2-40B4-BE49-F238E27FC236}">
                  <a16:creationId xmlns:a16="http://schemas.microsoft.com/office/drawing/2014/main" id="{3DB1E4F8-984B-4BEF-929A-F24647978654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584;p82">
              <a:extLst>
                <a:ext uri="{FF2B5EF4-FFF2-40B4-BE49-F238E27FC236}">
                  <a16:creationId xmlns:a16="http://schemas.microsoft.com/office/drawing/2014/main" id="{48BD86A8-C3ED-4B46-8382-9A84E7CD8D10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585;p82">
              <a:extLst>
                <a:ext uri="{FF2B5EF4-FFF2-40B4-BE49-F238E27FC236}">
                  <a16:creationId xmlns:a16="http://schemas.microsoft.com/office/drawing/2014/main" id="{F8D572E1-77E4-444B-B92F-FA92277960F9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586;p82">
              <a:extLst>
                <a:ext uri="{FF2B5EF4-FFF2-40B4-BE49-F238E27FC236}">
                  <a16:creationId xmlns:a16="http://schemas.microsoft.com/office/drawing/2014/main" id="{9F2171C1-A98F-447A-B1CF-E6E2AE83A593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587;p82">
              <a:extLst>
                <a:ext uri="{FF2B5EF4-FFF2-40B4-BE49-F238E27FC236}">
                  <a16:creationId xmlns:a16="http://schemas.microsoft.com/office/drawing/2014/main" id="{82EDBCCB-5E1E-426C-BB1B-4A7DEF8EE7B9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588;p82">
              <a:extLst>
                <a:ext uri="{FF2B5EF4-FFF2-40B4-BE49-F238E27FC236}">
                  <a16:creationId xmlns:a16="http://schemas.microsoft.com/office/drawing/2014/main" id="{DC8268A7-4C53-49DC-B4B0-3B3BEF37C30E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9;p82">
              <a:extLst>
                <a:ext uri="{FF2B5EF4-FFF2-40B4-BE49-F238E27FC236}">
                  <a16:creationId xmlns:a16="http://schemas.microsoft.com/office/drawing/2014/main" id="{1CE267BB-B5C3-4357-8A4C-71FE07248C19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90;p82">
              <a:extLst>
                <a:ext uri="{FF2B5EF4-FFF2-40B4-BE49-F238E27FC236}">
                  <a16:creationId xmlns:a16="http://schemas.microsoft.com/office/drawing/2014/main" id="{91B70DDA-C2C7-439B-A6B5-8AE3A96A3003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Oval 67">
            <a:hlinkClick r:id="rId9" action="ppaction://hlinksldjump"/>
            <a:extLst>
              <a:ext uri="{FF2B5EF4-FFF2-40B4-BE49-F238E27FC236}">
                <a16:creationId xmlns:a16="http://schemas.microsoft.com/office/drawing/2014/main" id="{5D545EA2-5496-4843-93E6-3926CB4A6060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2813;p68">
            <a:extLst>
              <a:ext uri="{FF2B5EF4-FFF2-40B4-BE49-F238E27FC236}">
                <a16:creationId xmlns:a16="http://schemas.microsoft.com/office/drawing/2014/main" id="{81CD458D-67AF-4E16-9722-0AEB3A4AF5D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432" r="7432"/>
          <a:stretch/>
        </p:blipFill>
        <p:spPr>
          <a:xfrm>
            <a:off x="4909052" y="812799"/>
            <a:ext cx="1071803" cy="1176072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sp>
        <p:nvSpPr>
          <p:cNvPr id="2464" name="Google Shape;2464;p64"/>
          <p:cNvSpPr txBox="1">
            <a:spLocks noGrp="1"/>
          </p:cNvSpPr>
          <p:nvPr>
            <p:ph type="title"/>
          </p:nvPr>
        </p:nvSpPr>
        <p:spPr>
          <a:xfrm>
            <a:off x="4895672" y="1156764"/>
            <a:ext cx="353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Pentesting</a:t>
            </a:r>
            <a:endParaRPr lang="en-US" sz="36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465" name="Google Shape;2465;p64"/>
          <p:cNvSpPr txBox="1">
            <a:spLocks noGrp="1"/>
          </p:cNvSpPr>
          <p:nvPr>
            <p:ph type="subTitle" idx="1"/>
          </p:nvPr>
        </p:nvSpPr>
        <p:spPr>
          <a:xfrm>
            <a:off x="4895840" y="1729463"/>
            <a:ext cx="3534900" cy="2226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mutaxassislari</a:t>
            </a:r>
            <a:r>
              <a:rPr lang="en-US" dirty="0"/>
              <a:t> </a:t>
            </a:r>
            <a:r>
              <a:rPr lang="en-US" dirty="0" err="1"/>
              <a:t>tizimni</a:t>
            </a:r>
            <a:r>
              <a:rPr lang="en-US" dirty="0"/>
              <a:t> </a:t>
            </a:r>
            <a:r>
              <a:rPr lang="en-US" dirty="0" err="1"/>
              <a:t>xakerlar</a:t>
            </a:r>
            <a:r>
              <a:rPr lang="en-US" dirty="0"/>
              <a:t> </a:t>
            </a:r>
            <a:r>
              <a:rPr lang="en-US" dirty="0" err="1"/>
              <a:t>uslubi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sinovdan</a:t>
            </a:r>
            <a:r>
              <a:rPr lang="en-US" dirty="0"/>
              <a:t> </a:t>
            </a:r>
            <a:r>
              <a:rPr lang="en-US" dirty="0" err="1"/>
              <a:t>o‘tkazadi</a:t>
            </a:r>
            <a:r>
              <a:rPr lang="en-US" dirty="0"/>
              <a:t>. </a:t>
            </a:r>
            <a:r>
              <a:rPr lang="en-US" dirty="0" err="1"/>
              <a:t>Tizimning</a:t>
            </a:r>
            <a:r>
              <a:rPr lang="en-US" dirty="0"/>
              <a:t> </a:t>
            </a:r>
            <a:r>
              <a:rPr lang="en-US" dirty="0" err="1"/>
              <a:t>zaif</a:t>
            </a:r>
            <a:r>
              <a:rPr lang="en-US" dirty="0"/>
              <a:t> </a:t>
            </a:r>
            <a:r>
              <a:rPr lang="en-US" dirty="0" err="1"/>
              <a:t>tomonlari</a:t>
            </a:r>
            <a:r>
              <a:rPr lang="en-US" dirty="0"/>
              <a:t> </a:t>
            </a:r>
            <a:r>
              <a:rPr lang="en-US" dirty="0" err="1"/>
              <a:t>topilib</a:t>
            </a:r>
            <a:r>
              <a:rPr lang="en-US" dirty="0"/>
              <a:t>, </a:t>
            </a:r>
            <a:r>
              <a:rPr lang="en-US" dirty="0" err="1"/>
              <a:t>ulardan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foydalanish</a:t>
            </a:r>
            <a:r>
              <a:rPr lang="en-US" dirty="0"/>
              <a:t> </a:t>
            </a:r>
            <a:r>
              <a:rPr lang="en-US" dirty="0" err="1"/>
              <a:t>mumkinligi</a:t>
            </a:r>
            <a:r>
              <a:rPr lang="en-US" dirty="0"/>
              <a:t> </a:t>
            </a:r>
            <a:r>
              <a:rPr lang="en-US" dirty="0" err="1"/>
              <a:t>o‘rganiladi</a:t>
            </a:r>
            <a:r>
              <a:rPr lang="en-US" dirty="0"/>
              <a:t>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dirty="0"/>
              <a:t>: </a:t>
            </a:r>
            <a:r>
              <a:rPr lang="en-US" dirty="0" err="1"/>
              <a:t>Pentesting</a:t>
            </a:r>
            <a:r>
              <a:rPr lang="en-US" dirty="0"/>
              <a:t> </a:t>
            </a:r>
            <a:r>
              <a:rPr lang="en-US" dirty="0" err="1"/>
              <a:t>tizimdagi</a:t>
            </a:r>
            <a:r>
              <a:rPr lang="en-US" dirty="0"/>
              <a:t> </a:t>
            </a:r>
            <a:r>
              <a:rPr lang="en-US" dirty="0" err="1"/>
              <a:t>orqa</a:t>
            </a:r>
            <a:r>
              <a:rPr lang="en-US" dirty="0"/>
              <a:t> </a:t>
            </a:r>
            <a:r>
              <a:rPr lang="en-US" dirty="0" err="1"/>
              <a:t>eshiklar</a:t>
            </a:r>
            <a:r>
              <a:rPr lang="en-US" dirty="0"/>
              <a:t>, </a:t>
            </a:r>
            <a:r>
              <a:rPr lang="en-US" dirty="0" err="1"/>
              <a:t>himoyasiz</a:t>
            </a:r>
            <a:r>
              <a:rPr lang="en-US" dirty="0"/>
              <a:t> </a:t>
            </a:r>
            <a:r>
              <a:rPr lang="en-US" dirty="0" err="1"/>
              <a:t>ma'lumotlar</a:t>
            </a:r>
            <a:r>
              <a:rPr lang="en-US" dirty="0"/>
              <a:t>,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2467" name="Google Shape;2467;p64"/>
          <p:cNvSpPr/>
          <p:nvPr/>
        </p:nvSpPr>
        <p:spPr>
          <a:xfrm rot="1771310">
            <a:off x="4891500" y="40286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68" name="Google Shape;2468;p64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259636" y="3420187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2469" name="Google Shape;2469;p64"/>
          <p:cNvSpPr/>
          <p:nvPr/>
        </p:nvSpPr>
        <p:spPr>
          <a:xfrm rot="1771310">
            <a:off x="1832950" y="21691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C836547B-B9B8-4B24-83AF-1210EC9D4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38" y="1052706"/>
            <a:ext cx="4306992" cy="28707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chemeClr val="accent1">
                <a:lumMod val="60000"/>
                <a:lumOff val="40000"/>
              </a:schemeClr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4" name="Google Shape;2814;p68">
            <a:extLst>
              <a:ext uri="{FF2B5EF4-FFF2-40B4-BE49-F238E27FC236}">
                <a16:creationId xmlns:a16="http://schemas.microsoft.com/office/drawing/2014/main" id="{F114689F-AC5F-4FDA-BABD-0F07D153979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5964" t="11290" r="5406" b="13690"/>
          <a:stretch/>
        </p:blipFill>
        <p:spPr>
          <a:xfrm>
            <a:off x="157713" y="3612472"/>
            <a:ext cx="971108" cy="733444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grpSp>
        <p:nvGrpSpPr>
          <p:cNvPr id="18" name="Google Shape;2518;p66">
            <a:extLst>
              <a:ext uri="{FF2B5EF4-FFF2-40B4-BE49-F238E27FC236}">
                <a16:creationId xmlns:a16="http://schemas.microsoft.com/office/drawing/2014/main" id="{42222BEC-B7C1-4C23-97A2-1C2116CD2F1F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19" name="Google Shape;2519;p66">
              <a:extLst>
                <a:ext uri="{FF2B5EF4-FFF2-40B4-BE49-F238E27FC236}">
                  <a16:creationId xmlns:a16="http://schemas.microsoft.com/office/drawing/2014/main" id="{2093F438-8148-4221-9D34-8D29074656B5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520;p66">
              <a:extLst>
                <a:ext uri="{FF2B5EF4-FFF2-40B4-BE49-F238E27FC236}">
                  <a16:creationId xmlns:a16="http://schemas.microsoft.com/office/drawing/2014/main" id="{CF6F12EF-5EB1-4B53-926B-D5ADAEB69611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1" name="Google Shape;2947;p74">
            <a:extLst>
              <a:ext uri="{FF2B5EF4-FFF2-40B4-BE49-F238E27FC236}">
                <a16:creationId xmlns:a16="http://schemas.microsoft.com/office/drawing/2014/main" id="{D4818073-276D-4275-8289-0955FAD424A9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23" name="Google Shape;2949;p74">
              <a:extLst>
                <a:ext uri="{FF2B5EF4-FFF2-40B4-BE49-F238E27FC236}">
                  <a16:creationId xmlns:a16="http://schemas.microsoft.com/office/drawing/2014/main" id="{04D2C3B7-8FE6-4AC3-9758-920BAD78A9E2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948;p74">
              <a:extLst>
                <a:ext uri="{FF2B5EF4-FFF2-40B4-BE49-F238E27FC236}">
                  <a16:creationId xmlns:a16="http://schemas.microsoft.com/office/drawing/2014/main" id="{E6F4B15E-29CB-4FFF-A49C-52DC077BAE89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Oval 1">
            <a:hlinkClick r:id="rId7" action="ppaction://hlinksldjump"/>
            <a:extLst>
              <a:ext uri="{FF2B5EF4-FFF2-40B4-BE49-F238E27FC236}">
                <a16:creationId xmlns:a16="http://schemas.microsoft.com/office/drawing/2014/main" id="{88C5E8E1-2E42-49E6-8AC3-6353543B6956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Google Shape;2299;p58">
            <a:extLst>
              <a:ext uri="{FF2B5EF4-FFF2-40B4-BE49-F238E27FC236}">
                <a16:creationId xmlns:a16="http://schemas.microsoft.com/office/drawing/2014/main" id="{E9F15A95-7827-45F4-BA06-A14FBCBCB89E}"/>
              </a:ext>
            </a:extLst>
          </p:cNvPr>
          <p:cNvSpPr/>
          <p:nvPr/>
        </p:nvSpPr>
        <p:spPr>
          <a:xfrm>
            <a:off x="4895672" y="3943714"/>
            <a:ext cx="3363964" cy="49824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</a:rPr>
              <a:t>Pentesting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bo’yicha</a:t>
            </a:r>
            <a:r>
              <a:rPr lang="en-US" dirty="0">
                <a:solidFill>
                  <a:schemeClr val="lt1"/>
                </a:solidFill>
              </a:rPr>
              <a:t> video </a:t>
            </a:r>
            <a:r>
              <a:rPr lang="en-US" dirty="0" err="1">
                <a:solidFill>
                  <a:schemeClr val="lt1"/>
                </a:solidFill>
              </a:rPr>
              <a:t>darslik</a:t>
            </a:r>
            <a:r>
              <a:rPr lang="en-US" dirty="0">
                <a:solidFill>
                  <a:schemeClr val="lt1"/>
                </a:solidFill>
              </a:rPr>
              <a:t> </a:t>
            </a:r>
          </a:p>
        </p:txBody>
      </p:sp>
      <p:sp>
        <p:nvSpPr>
          <p:cNvPr id="24" name="Google Shape;3208;p74">
            <a:extLst>
              <a:ext uri="{FF2B5EF4-FFF2-40B4-BE49-F238E27FC236}">
                <a16:creationId xmlns:a16="http://schemas.microsoft.com/office/drawing/2014/main" id="{91B7EF79-6236-4341-84D7-8BC3EC8D0869}"/>
              </a:ext>
            </a:extLst>
          </p:cNvPr>
          <p:cNvSpPr/>
          <p:nvPr/>
        </p:nvSpPr>
        <p:spPr>
          <a:xfrm>
            <a:off x="7729258" y="4030647"/>
            <a:ext cx="344555" cy="336292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299;p58">
            <a:hlinkClick r:id="rId8"/>
            <a:extLst>
              <a:ext uri="{FF2B5EF4-FFF2-40B4-BE49-F238E27FC236}">
                <a16:creationId xmlns:a16="http://schemas.microsoft.com/office/drawing/2014/main" id="{A93D157B-C6BB-43CB-B52E-7ABDB5197506}"/>
              </a:ext>
            </a:extLst>
          </p:cNvPr>
          <p:cNvSpPr/>
          <p:nvPr/>
        </p:nvSpPr>
        <p:spPr>
          <a:xfrm>
            <a:off x="4895672" y="3932296"/>
            <a:ext cx="3363964" cy="498245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26" name="Google Shape;2518;p66">
            <a:extLst>
              <a:ext uri="{FF2B5EF4-FFF2-40B4-BE49-F238E27FC236}">
                <a16:creationId xmlns:a16="http://schemas.microsoft.com/office/drawing/2014/main" id="{FF819916-FCE3-4269-8923-8E0176081ABB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27" name="Google Shape;2519;p66">
              <a:extLst>
                <a:ext uri="{FF2B5EF4-FFF2-40B4-BE49-F238E27FC236}">
                  <a16:creationId xmlns:a16="http://schemas.microsoft.com/office/drawing/2014/main" id="{927A0089-5D6C-43F8-9C07-7D3FBDD10664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520;p66">
              <a:extLst>
                <a:ext uri="{FF2B5EF4-FFF2-40B4-BE49-F238E27FC236}">
                  <a16:creationId xmlns:a16="http://schemas.microsoft.com/office/drawing/2014/main" id="{32D25A9D-8641-4197-B03F-258926E88D83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9" name="Google Shape;7581;p82">
            <a:extLst>
              <a:ext uri="{FF2B5EF4-FFF2-40B4-BE49-F238E27FC236}">
                <a16:creationId xmlns:a16="http://schemas.microsoft.com/office/drawing/2014/main" id="{01A50736-E948-4F8F-B510-95C088E09DDB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30" name="Google Shape;7582;p82">
              <a:extLst>
                <a:ext uri="{FF2B5EF4-FFF2-40B4-BE49-F238E27FC236}">
                  <a16:creationId xmlns:a16="http://schemas.microsoft.com/office/drawing/2014/main" id="{0A94D2AF-6862-4BE6-9CF0-B94DFC6DA0CF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583;p82">
              <a:extLst>
                <a:ext uri="{FF2B5EF4-FFF2-40B4-BE49-F238E27FC236}">
                  <a16:creationId xmlns:a16="http://schemas.microsoft.com/office/drawing/2014/main" id="{DD285A1B-1051-4A91-A9A0-A10126081023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584;p82">
              <a:extLst>
                <a:ext uri="{FF2B5EF4-FFF2-40B4-BE49-F238E27FC236}">
                  <a16:creationId xmlns:a16="http://schemas.microsoft.com/office/drawing/2014/main" id="{416ABA23-8562-467C-943E-1D5DA10AA71B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585;p82">
              <a:extLst>
                <a:ext uri="{FF2B5EF4-FFF2-40B4-BE49-F238E27FC236}">
                  <a16:creationId xmlns:a16="http://schemas.microsoft.com/office/drawing/2014/main" id="{C65E2E14-E5EE-47C9-B6F7-B089D23BB952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586;p82">
              <a:extLst>
                <a:ext uri="{FF2B5EF4-FFF2-40B4-BE49-F238E27FC236}">
                  <a16:creationId xmlns:a16="http://schemas.microsoft.com/office/drawing/2014/main" id="{00FC5289-4B69-4E01-B0A4-0864E3547E6F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587;p82">
              <a:extLst>
                <a:ext uri="{FF2B5EF4-FFF2-40B4-BE49-F238E27FC236}">
                  <a16:creationId xmlns:a16="http://schemas.microsoft.com/office/drawing/2014/main" id="{350CA64F-B6CA-4899-A5C6-1E9C795A3896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588;p82">
              <a:extLst>
                <a:ext uri="{FF2B5EF4-FFF2-40B4-BE49-F238E27FC236}">
                  <a16:creationId xmlns:a16="http://schemas.microsoft.com/office/drawing/2014/main" id="{CFC3BC9B-5B65-4327-A7C0-83CBBD2DC4CC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589;p82">
              <a:extLst>
                <a:ext uri="{FF2B5EF4-FFF2-40B4-BE49-F238E27FC236}">
                  <a16:creationId xmlns:a16="http://schemas.microsoft.com/office/drawing/2014/main" id="{3A35E55A-83E4-47DD-9DB3-B4B0F93E7959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590;p82">
              <a:extLst>
                <a:ext uri="{FF2B5EF4-FFF2-40B4-BE49-F238E27FC236}">
                  <a16:creationId xmlns:a16="http://schemas.microsoft.com/office/drawing/2014/main" id="{CB173347-410A-4D02-B254-531CBB56B885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Oval 38">
            <a:hlinkClick r:id="rId9" action="ppaction://hlinksldjump"/>
            <a:extLst>
              <a:ext uri="{FF2B5EF4-FFF2-40B4-BE49-F238E27FC236}">
                <a16:creationId xmlns:a16="http://schemas.microsoft.com/office/drawing/2014/main" id="{D5DDA5A3-2E89-41A1-87FD-F520C6F79911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109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2134;p54">
            <a:extLst>
              <a:ext uri="{FF2B5EF4-FFF2-40B4-BE49-F238E27FC236}">
                <a16:creationId xmlns:a16="http://schemas.microsoft.com/office/drawing/2014/main" id="{CAA830AD-28B0-4328-96C2-045A1F0EE1BF}"/>
              </a:ext>
            </a:extLst>
          </p:cNvPr>
          <p:cNvSpPr txBox="1"/>
          <p:nvPr/>
        </p:nvSpPr>
        <p:spPr>
          <a:xfrm>
            <a:off x="878978" y="1960013"/>
            <a:ext cx="4404222" cy="1626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Fuzzing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usuli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tizimga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kutilmagan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noto‘g‘ri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ma'lumotlar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kiritib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qanday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ishlashini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tekshirishni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o‘z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ichiga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oladi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Bu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orqali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noto‘g‘ri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ma’lumotlarga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qanday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reaksiya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berishini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qayerda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ekanligini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aniqlash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mumkin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Qo‘llanilishi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 Firmware,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drayverlar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apparat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dasturlarini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sinovdan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o‘tkazishda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sp>
        <p:nvSpPr>
          <p:cNvPr id="1813" name="Google Shape;1813;p46"/>
          <p:cNvSpPr txBox="1">
            <a:spLocks noGrp="1"/>
          </p:cNvSpPr>
          <p:nvPr>
            <p:ph type="title"/>
          </p:nvPr>
        </p:nvSpPr>
        <p:spPr>
          <a:xfrm>
            <a:off x="831723" y="900993"/>
            <a:ext cx="3961787" cy="12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FUZZING</a:t>
            </a:r>
            <a:endParaRPr dirty="0"/>
          </a:p>
        </p:txBody>
      </p:sp>
      <p:sp>
        <p:nvSpPr>
          <p:cNvPr id="1815" name="Google Shape;1815;p46"/>
          <p:cNvSpPr/>
          <p:nvPr/>
        </p:nvSpPr>
        <p:spPr>
          <a:xfrm rot="1771233">
            <a:off x="5380874" y="1566740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16" name="Google Shape;1816;p46"/>
          <p:cNvPicPr preferRelativeResize="0"/>
          <p:nvPr/>
        </p:nvPicPr>
        <p:blipFill rotWithShape="1">
          <a:blip r:embed="rId3">
            <a:alphaModFix/>
          </a:blip>
          <a:srcRect l="5186" t="15845" b="14380"/>
          <a:stretch/>
        </p:blipFill>
        <p:spPr>
          <a:xfrm flipH="1">
            <a:off x="5636675" y="2273825"/>
            <a:ext cx="2855025" cy="2064050"/>
          </a:xfrm>
          <a:prstGeom prst="rect">
            <a:avLst/>
          </a:prstGeom>
          <a:noFill/>
          <a:ln>
            <a:noFill/>
          </a:ln>
          <a:effectLst>
            <a:outerShdw blurRad="257175" dist="114300" dir="21540000" algn="bl" rotWithShape="0">
              <a:schemeClr val="lt1">
                <a:alpha val="90000"/>
              </a:schemeClr>
            </a:outerShdw>
          </a:effectLst>
        </p:spPr>
      </p:pic>
      <p:pic>
        <p:nvPicPr>
          <p:cNvPr id="1817" name="Google Shape;1817;p4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819674" y="41774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8" name="Google Shape;1818;p46"/>
          <p:cNvPicPr preferRelativeResize="0"/>
          <p:nvPr/>
        </p:nvPicPr>
        <p:blipFill rotWithShape="1">
          <a:blip r:embed="rId5">
            <a:alphaModFix/>
          </a:blip>
          <a:srcRect l="7501" t="14406" r="9607" b="8266"/>
          <a:stretch/>
        </p:blipFill>
        <p:spPr>
          <a:xfrm>
            <a:off x="5064325" y="539504"/>
            <a:ext cx="683752" cy="8433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19" name="Google Shape;1819;p46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820" name="Google Shape;1820;p4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4" name="Google Shape;1844;p46"/>
          <p:cNvGrpSpPr/>
          <p:nvPr/>
        </p:nvGrpSpPr>
        <p:grpSpPr>
          <a:xfrm>
            <a:off x="713231" y="4177425"/>
            <a:ext cx="1211612" cy="438051"/>
            <a:chOff x="175552" y="1101686"/>
            <a:chExt cx="520944" cy="188336"/>
          </a:xfrm>
        </p:grpSpPr>
        <p:sp>
          <p:nvSpPr>
            <p:cNvPr id="1845" name="Google Shape;1845;p4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2518;p66">
            <a:extLst>
              <a:ext uri="{FF2B5EF4-FFF2-40B4-BE49-F238E27FC236}">
                <a16:creationId xmlns:a16="http://schemas.microsoft.com/office/drawing/2014/main" id="{97DFFAF6-E699-4E01-B1ED-DCA15B380E7F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65" name="Google Shape;2519;p66">
              <a:extLst>
                <a:ext uri="{FF2B5EF4-FFF2-40B4-BE49-F238E27FC236}">
                  <a16:creationId xmlns:a16="http://schemas.microsoft.com/office/drawing/2014/main" id="{6AC2C68B-A293-49FA-9946-97B11DF8E13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520;p66">
              <a:extLst>
                <a:ext uri="{FF2B5EF4-FFF2-40B4-BE49-F238E27FC236}">
                  <a16:creationId xmlns:a16="http://schemas.microsoft.com/office/drawing/2014/main" id="{63FE2D88-E66B-4967-B6F5-249EBBB7AD1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8" name="Google Shape;2947;p74">
            <a:extLst>
              <a:ext uri="{FF2B5EF4-FFF2-40B4-BE49-F238E27FC236}">
                <a16:creationId xmlns:a16="http://schemas.microsoft.com/office/drawing/2014/main" id="{3DDD30EB-4D90-4E69-A81C-393352EC8334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69" name="Google Shape;2949;p74">
              <a:extLst>
                <a:ext uri="{FF2B5EF4-FFF2-40B4-BE49-F238E27FC236}">
                  <a16:creationId xmlns:a16="http://schemas.microsoft.com/office/drawing/2014/main" id="{CCABD0A8-6BE5-4A20-A701-BAE75B0B7B17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948;p74">
              <a:extLst>
                <a:ext uri="{FF2B5EF4-FFF2-40B4-BE49-F238E27FC236}">
                  <a16:creationId xmlns:a16="http://schemas.microsoft.com/office/drawing/2014/main" id="{7E5069C2-7234-46F0-B217-AE0DA996899A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1" name="Oval 70">
            <a:hlinkClick r:id="rId6" action="ppaction://hlinksldjump"/>
            <a:extLst>
              <a:ext uri="{FF2B5EF4-FFF2-40B4-BE49-F238E27FC236}">
                <a16:creationId xmlns:a16="http://schemas.microsoft.com/office/drawing/2014/main" id="{A3EF09D5-C5B6-4BEE-9FCA-FCBFA5D3277F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oogle Shape;2518;p66">
            <a:extLst>
              <a:ext uri="{FF2B5EF4-FFF2-40B4-BE49-F238E27FC236}">
                <a16:creationId xmlns:a16="http://schemas.microsoft.com/office/drawing/2014/main" id="{773D64C8-8198-471D-9073-8B940409798E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73" name="Google Shape;2519;p66">
              <a:extLst>
                <a:ext uri="{FF2B5EF4-FFF2-40B4-BE49-F238E27FC236}">
                  <a16:creationId xmlns:a16="http://schemas.microsoft.com/office/drawing/2014/main" id="{EF880E33-02E1-4A05-969E-C1D654998D4E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520;p66">
              <a:extLst>
                <a:ext uri="{FF2B5EF4-FFF2-40B4-BE49-F238E27FC236}">
                  <a16:creationId xmlns:a16="http://schemas.microsoft.com/office/drawing/2014/main" id="{966D968D-C454-48AE-86B5-0616AB48BB81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5" name="Google Shape;7581;p82">
            <a:extLst>
              <a:ext uri="{FF2B5EF4-FFF2-40B4-BE49-F238E27FC236}">
                <a16:creationId xmlns:a16="http://schemas.microsoft.com/office/drawing/2014/main" id="{00B12855-7BA1-4C09-8A90-9912236BECDF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76" name="Google Shape;7582;p82">
              <a:extLst>
                <a:ext uri="{FF2B5EF4-FFF2-40B4-BE49-F238E27FC236}">
                  <a16:creationId xmlns:a16="http://schemas.microsoft.com/office/drawing/2014/main" id="{71EA0018-2CC7-47E3-AC03-CD4DFB3C4C4C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583;p82">
              <a:extLst>
                <a:ext uri="{FF2B5EF4-FFF2-40B4-BE49-F238E27FC236}">
                  <a16:creationId xmlns:a16="http://schemas.microsoft.com/office/drawing/2014/main" id="{81ED97F2-A3C7-4B4F-B33C-869E2CA15BCC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584;p82">
              <a:extLst>
                <a:ext uri="{FF2B5EF4-FFF2-40B4-BE49-F238E27FC236}">
                  <a16:creationId xmlns:a16="http://schemas.microsoft.com/office/drawing/2014/main" id="{0615D5E5-6B6A-49AC-B254-C9F586FDDADB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585;p82">
              <a:extLst>
                <a:ext uri="{FF2B5EF4-FFF2-40B4-BE49-F238E27FC236}">
                  <a16:creationId xmlns:a16="http://schemas.microsoft.com/office/drawing/2014/main" id="{478A98AE-524E-46AD-A272-6CCA96F1546A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586;p82">
              <a:extLst>
                <a:ext uri="{FF2B5EF4-FFF2-40B4-BE49-F238E27FC236}">
                  <a16:creationId xmlns:a16="http://schemas.microsoft.com/office/drawing/2014/main" id="{7AA99485-A593-492D-95BB-CDB1017C6E48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587;p82">
              <a:extLst>
                <a:ext uri="{FF2B5EF4-FFF2-40B4-BE49-F238E27FC236}">
                  <a16:creationId xmlns:a16="http://schemas.microsoft.com/office/drawing/2014/main" id="{9488EC1A-F322-467E-8827-D31C766DA0C6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588;p82">
              <a:extLst>
                <a:ext uri="{FF2B5EF4-FFF2-40B4-BE49-F238E27FC236}">
                  <a16:creationId xmlns:a16="http://schemas.microsoft.com/office/drawing/2014/main" id="{904A98E4-405C-4025-A9B3-F194EAFD1F3C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589;p82">
              <a:extLst>
                <a:ext uri="{FF2B5EF4-FFF2-40B4-BE49-F238E27FC236}">
                  <a16:creationId xmlns:a16="http://schemas.microsoft.com/office/drawing/2014/main" id="{E4B7AEF5-3774-4976-8AC8-2896975F5DE4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590;p82">
              <a:extLst>
                <a:ext uri="{FF2B5EF4-FFF2-40B4-BE49-F238E27FC236}">
                  <a16:creationId xmlns:a16="http://schemas.microsoft.com/office/drawing/2014/main" id="{E3DE5AC1-779B-46EF-814B-BF3857E53DB6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Oval 84">
            <a:hlinkClick r:id="rId7" action="ppaction://hlinksldjump"/>
            <a:extLst>
              <a:ext uri="{FF2B5EF4-FFF2-40B4-BE49-F238E27FC236}">
                <a16:creationId xmlns:a16="http://schemas.microsoft.com/office/drawing/2014/main" id="{6919CC3B-0705-4297-8C55-CA24D90D38C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5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45"/>
          <p:cNvSpPr/>
          <p:nvPr/>
        </p:nvSpPr>
        <p:spPr>
          <a:xfrm>
            <a:off x="5332601" y="885025"/>
            <a:ext cx="2916902" cy="291626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9" name="Google Shape;1769;p45"/>
          <p:cNvGrpSpPr/>
          <p:nvPr/>
        </p:nvGrpSpPr>
        <p:grpSpPr>
          <a:xfrm>
            <a:off x="5816247" y="1368413"/>
            <a:ext cx="1949580" cy="1949580"/>
            <a:chOff x="-413284" y="1196451"/>
            <a:chExt cx="750300" cy="750300"/>
          </a:xfrm>
        </p:grpSpPr>
        <p:sp>
          <p:nvSpPr>
            <p:cNvPr id="1770" name="Google Shape;1770;p45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5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2" name="Google Shape;1772;p45"/>
          <p:cNvSpPr txBox="1">
            <a:spLocks noGrp="1"/>
          </p:cNvSpPr>
          <p:nvPr>
            <p:ph type="title"/>
          </p:nvPr>
        </p:nvSpPr>
        <p:spPr>
          <a:xfrm>
            <a:off x="713225" y="856815"/>
            <a:ext cx="4135700" cy="17149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Threat Modeling</a:t>
            </a:r>
            <a:endParaRPr sz="5400" dirty="0"/>
          </a:p>
        </p:txBody>
      </p:sp>
      <p:sp>
        <p:nvSpPr>
          <p:cNvPr id="1773" name="Google Shape;1773;p45"/>
          <p:cNvSpPr txBox="1">
            <a:spLocks noGrp="1"/>
          </p:cNvSpPr>
          <p:nvPr>
            <p:ph type="subTitle" idx="1"/>
          </p:nvPr>
        </p:nvSpPr>
        <p:spPr>
          <a:xfrm>
            <a:off x="713224" y="2354740"/>
            <a:ext cx="4323389" cy="961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Threat </a:t>
            </a:r>
            <a:r>
              <a:rPr lang="en-US" dirty="0" err="1"/>
              <a:t>modellashtirish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tizimga</a:t>
            </a:r>
            <a:r>
              <a:rPr lang="en-US" dirty="0"/>
              <a:t> </a:t>
            </a:r>
            <a:r>
              <a:rPr lang="en-US" dirty="0" err="1"/>
              <a:t>hujum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ehtimoli</a:t>
            </a:r>
            <a:r>
              <a:rPr lang="en-US" dirty="0"/>
              <a:t> </a:t>
            </a:r>
            <a:r>
              <a:rPr lang="en-US" dirty="0" err="1"/>
              <a:t>yuqori</a:t>
            </a:r>
            <a:r>
              <a:rPr lang="en-US" dirty="0"/>
              <a:t> </a:t>
            </a:r>
            <a:r>
              <a:rPr lang="en-US" dirty="0" err="1"/>
              <a:t>bo‘lgan</a:t>
            </a:r>
            <a:r>
              <a:rPr lang="en-US" dirty="0"/>
              <a:t> </a:t>
            </a:r>
            <a:r>
              <a:rPr lang="en-US" dirty="0" err="1"/>
              <a:t>nuqtalar</a:t>
            </a:r>
            <a:r>
              <a:rPr lang="en-US" dirty="0"/>
              <a:t> </a:t>
            </a:r>
            <a:r>
              <a:rPr lang="en-US" dirty="0" err="1"/>
              <a:t>aniqlanadi</a:t>
            </a:r>
            <a:r>
              <a:rPr lang="en-US" dirty="0"/>
              <a:t>. 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xatarlarini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qilishga</a:t>
            </a:r>
            <a:r>
              <a:rPr lang="en-US" dirty="0"/>
              <a:t> </a:t>
            </a:r>
            <a:r>
              <a:rPr lang="en-US" dirty="0" err="1"/>
              <a:t>yordam</a:t>
            </a:r>
            <a:r>
              <a:rPr lang="en-US" dirty="0"/>
              <a:t> </a:t>
            </a:r>
            <a:r>
              <a:rPr lang="en-US" dirty="0" err="1"/>
              <a:t>beradi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qilinishi</a:t>
            </a:r>
            <a:r>
              <a:rPr lang="en-US" dirty="0"/>
              <a:t> </a:t>
            </a:r>
            <a:r>
              <a:rPr lang="en-US" dirty="0" err="1"/>
              <a:t>kerakligini</a:t>
            </a:r>
            <a:r>
              <a:rPr lang="en-US" dirty="0"/>
              <a:t> </a:t>
            </a:r>
            <a:r>
              <a:rPr lang="en-US" dirty="0" err="1"/>
              <a:t>aniqlaydi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Tizim</a:t>
            </a:r>
            <a:r>
              <a:rPr lang="en-US" dirty="0"/>
              <a:t>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potensial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ularning</a:t>
            </a:r>
            <a:r>
              <a:rPr lang="en-US" dirty="0"/>
              <a:t> </a:t>
            </a:r>
            <a:r>
              <a:rPr lang="en-US" dirty="0" err="1"/>
              <a:t>ekspluatatsiya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imkoniyatlarini</a:t>
            </a:r>
            <a:r>
              <a:rPr lang="en-US" dirty="0"/>
              <a:t> </a:t>
            </a:r>
            <a:r>
              <a:rPr lang="en-US" dirty="0" err="1"/>
              <a:t>o‘rganishda</a:t>
            </a:r>
            <a:r>
              <a:rPr lang="en-US" dirty="0"/>
              <a:t> </a:t>
            </a:r>
            <a:r>
              <a:rPr lang="en-US" dirty="0" err="1"/>
              <a:t>qo‘llaniladi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1774" name="Google Shape;1774;p45"/>
          <p:cNvPicPr preferRelativeResize="0"/>
          <p:nvPr/>
        </p:nvPicPr>
        <p:blipFill rotWithShape="1">
          <a:blip r:embed="rId3">
            <a:alphaModFix/>
          </a:blip>
          <a:srcRect l="18708" t="3759" r="26427" b="13983"/>
          <a:stretch/>
        </p:blipFill>
        <p:spPr>
          <a:xfrm>
            <a:off x="5960953" y="1513098"/>
            <a:ext cx="1660200" cy="16602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775" name="Google Shape;1775;p45"/>
          <p:cNvGrpSpPr/>
          <p:nvPr/>
        </p:nvGrpSpPr>
        <p:grpSpPr>
          <a:xfrm>
            <a:off x="7219156" y="4165958"/>
            <a:ext cx="1211612" cy="438051"/>
            <a:chOff x="175552" y="1101686"/>
            <a:chExt cx="520944" cy="188336"/>
          </a:xfrm>
        </p:grpSpPr>
        <p:sp>
          <p:nvSpPr>
            <p:cNvPr id="1776" name="Google Shape;1776;p45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5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5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5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5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5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5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5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5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5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5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5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5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5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5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5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5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5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5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5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5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5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5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5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00" name="Google Shape;1800;p45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93524" y="43057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1" name="Google Shape;1801;p45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4356456" y="3173298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3" name="Google Shape;1803;p45"/>
          <p:cNvGrpSpPr/>
          <p:nvPr/>
        </p:nvGrpSpPr>
        <p:grpSpPr>
          <a:xfrm>
            <a:off x="3826022" y="3835029"/>
            <a:ext cx="745978" cy="516368"/>
            <a:chOff x="923424" y="1580182"/>
            <a:chExt cx="1171264" cy="810752"/>
          </a:xfrm>
        </p:grpSpPr>
        <p:sp>
          <p:nvSpPr>
            <p:cNvPr id="1804" name="Google Shape;1804;p45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5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5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5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" name="Google Shape;2810;p68">
            <a:extLst>
              <a:ext uri="{FF2B5EF4-FFF2-40B4-BE49-F238E27FC236}">
                <a16:creationId xmlns:a16="http://schemas.microsoft.com/office/drawing/2014/main" id="{EC104E2B-C4E5-45A9-B7EF-C586D03ED42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15074" b="15074"/>
          <a:stretch/>
        </p:blipFill>
        <p:spPr>
          <a:xfrm>
            <a:off x="2917739" y="697429"/>
            <a:ext cx="1281201" cy="1101450"/>
          </a:xfrm>
          <a:prstGeom prst="rect">
            <a:avLst/>
          </a:prstGeom>
          <a:noFill/>
          <a:ln>
            <a:noFill/>
          </a:ln>
          <a:effectLst>
            <a:outerShdw blurRad="57150" dist="57150" dir="3420000" algn="bl" rotWithShape="0">
              <a:schemeClr val="lt1">
                <a:alpha val="40000"/>
              </a:schemeClr>
            </a:outerShdw>
          </a:effectLst>
        </p:spPr>
      </p:pic>
      <p:grpSp>
        <p:nvGrpSpPr>
          <p:cNvPr id="49" name="Google Shape;2518;p66">
            <a:extLst>
              <a:ext uri="{FF2B5EF4-FFF2-40B4-BE49-F238E27FC236}">
                <a16:creationId xmlns:a16="http://schemas.microsoft.com/office/drawing/2014/main" id="{8DBAA976-28C2-42B5-BCAB-888C89150A78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50" name="Google Shape;2519;p66">
              <a:extLst>
                <a:ext uri="{FF2B5EF4-FFF2-40B4-BE49-F238E27FC236}">
                  <a16:creationId xmlns:a16="http://schemas.microsoft.com/office/drawing/2014/main" id="{B8AE2EA3-1E9C-4EBF-A8F2-33DF39330012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20;p66">
              <a:extLst>
                <a:ext uri="{FF2B5EF4-FFF2-40B4-BE49-F238E27FC236}">
                  <a16:creationId xmlns:a16="http://schemas.microsoft.com/office/drawing/2014/main" id="{862307E9-EE30-4B97-B2B9-C47A4557F199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2" name="Google Shape;2947;p74">
            <a:extLst>
              <a:ext uri="{FF2B5EF4-FFF2-40B4-BE49-F238E27FC236}">
                <a16:creationId xmlns:a16="http://schemas.microsoft.com/office/drawing/2014/main" id="{17EE5ED5-9905-4C88-8B2C-BD81C1B8A6C2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53" name="Google Shape;2949;p74">
              <a:extLst>
                <a:ext uri="{FF2B5EF4-FFF2-40B4-BE49-F238E27FC236}">
                  <a16:creationId xmlns:a16="http://schemas.microsoft.com/office/drawing/2014/main" id="{6AC0C067-B0F8-4B2E-9EC9-F874EE3ADBCC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948;p74">
              <a:extLst>
                <a:ext uri="{FF2B5EF4-FFF2-40B4-BE49-F238E27FC236}">
                  <a16:creationId xmlns:a16="http://schemas.microsoft.com/office/drawing/2014/main" id="{B6179BD7-A8C3-4FE0-B3DF-1FB950D95CA0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5" name="Oval 54">
            <a:hlinkClick r:id="rId6" action="ppaction://hlinksldjump"/>
            <a:extLst>
              <a:ext uri="{FF2B5EF4-FFF2-40B4-BE49-F238E27FC236}">
                <a16:creationId xmlns:a16="http://schemas.microsoft.com/office/drawing/2014/main" id="{7E4B348C-AD1D-4281-A02C-8D21F77612A4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oogle Shape;2518;p66">
            <a:extLst>
              <a:ext uri="{FF2B5EF4-FFF2-40B4-BE49-F238E27FC236}">
                <a16:creationId xmlns:a16="http://schemas.microsoft.com/office/drawing/2014/main" id="{49F578CE-726D-4F24-A957-A9CE0B6AB7D7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57" name="Google Shape;2519;p66">
              <a:extLst>
                <a:ext uri="{FF2B5EF4-FFF2-40B4-BE49-F238E27FC236}">
                  <a16:creationId xmlns:a16="http://schemas.microsoft.com/office/drawing/2014/main" id="{C3225F1D-E949-4D85-A96F-2874604A537F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520;p66">
              <a:extLst>
                <a:ext uri="{FF2B5EF4-FFF2-40B4-BE49-F238E27FC236}">
                  <a16:creationId xmlns:a16="http://schemas.microsoft.com/office/drawing/2014/main" id="{37D43B32-E067-459B-BDB7-6542972DD144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9" name="Google Shape;7581;p82">
            <a:extLst>
              <a:ext uri="{FF2B5EF4-FFF2-40B4-BE49-F238E27FC236}">
                <a16:creationId xmlns:a16="http://schemas.microsoft.com/office/drawing/2014/main" id="{BF30C0F1-DCEC-4D7D-8344-4109B5C64ED6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60" name="Google Shape;7582;p82">
              <a:extLst>
                <a:ext uri="{FF2B5EF4-FFF2-40B4-BE49-F238E27FC236}">
                  <a16:creationId xmlns:a16="http://schemas.microsoft.com/office/drawing/2014/main" id="{912204F4-96C0-4FCC-B12A-F430FE498AD4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583;p82">
              <a:extLst>
                <a:ext uri="{FF2B5EF4-FFF2-40B4-BE49-F238E27FC236}">
                  <a16:creationId xmlns:a16="http://schemas.microsoft.com/office/drawing/2014/main" id="{7F4D88C3-2ED8-45F3-87B2-A77BF884ED4A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584;p82">
              <a:extLst>
                <a:ext uri="{FF2B5EF4-FFF2-40B4-BE49-F238E27FC236}">
                  <a16:creationId xmlns:a16="http://schemas.microsoft.com/office/drawing/2014/main" id="{F056B926-B65E-4F0D-AE68-58D39E9419E1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585;p82">
              <a:extLst>
                <a:ext uri="{FF2B5EF4-FFF2-40B4-BE49-F238E27FC236}">
                  <a16:creationId xmlns:a16="http://schemas.microsoft.com/office/drawing/2014/main" id="{1FF42376-5ECC-406C-9992-C8C85778F909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586;p82">
              <a:extLst>
                <a:ext uri="{FF2B5EF4-FFF2-40B4-BE49-F238E27FC236}">
                  <a16:creationId xmlns:a16="http://schemas.microsoft.com/office/drawing/2014/main" id="{A82C313E-5CD7-4981-87C5-5F6A806EA0BC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587;p82">
              <a:extLst>
                <a:ext uri="{FF2B5EF4-FFF2-40B4-BE49-F238E27FC236}">
                  <a16:creationId xmlns:a16="http://schemas.microsoft.com/office/drawing/2014/main" id="{DCA1EF0F-468C-4DDF-ADD5-767FD13C73F4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8;p82">
              <a:extLst>
                <a:ext uri="{FF2B5EF4-FFF2-40B4-BE49-F238E27FC236}">
                  <a16:creationId xmlns:a16="http://schemas.microsoft.com/office/drawing/2014/main" id="{4FEC4C89-4FF6-443E-9797-377889618367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89;p82">
              <a:extLst>
                <a:ext uri="{FF2B5EF4-FFF2-40B4-BE49-F238E27FC236}">
                  <a16:creationId xmlns:a16="http://schemas.microsoft.com/office/drawing/2014/main" id="{80E79BC2-9FDE-4FCB-8215-66C0A23D4553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90;p82">
              <a:extLst>
                <a:ext uri="{FF2B5EF4-FFF2-40B4-BE49-F238E27FC236}">
                  <a16:creationId xmlns:a16="http://schemas.microsoft.com/office/drawing/2014/main" id="{C9A154E9-63DF-4235-A960-15F701FBE3FD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Oval 68">
            <a:hlinkClick r:id="rId7" action="ppaction://hlinksldjump"/>
            <a:extLst>
              <a:ext uri="{FF2B5EF4-FFF2-40B4-BE49-F238E27FC236}">
                <a16:creationId xmlns:a16="http://schemas.microsoft.com/office/drawing/2014/main" id="{D8646C7E-B3BE-4E3F-99D1-EEDAC77312F4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6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" name="Google Shape;2448;p63"/>
          <p:cNvSpPr txBox="1">
            <a:spLocks noGrp="1"/>
          </p:cNvSpPr>
          <p:nvPr>
            <p:ph type="title"/>
          </p:nvPr>
        </p:nvSpPr>
        <p:spPr>
          <a:xfrm>
            <a:off x="713225" y="1258145"/>
            <a:ext cx="3378000" cy="17846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Review</a:t>
            </a:r>
            <a:endParaRPr dirty="0"/>
          </a:p>
        </p:txBody>
      </p:sp>
      <p:sp>
        <p:nvSpPr>
          <p:cNvPr id="2449" name="Google Shape;2449;p63"/>
          <p:cNvSpPr txBox="1">
            <a:spLocks noGrp="1"/>
          </p:cNvSpPr>
          <p:nvPr>
            <p:ph type="subTitle" idx="1"/>
          </p:nvPr>
        </p:nvSpPr>
        <p:spPr>
          <a:xfrm>
            <a:off x="713225" y="1949345"/>
            <a:ext cx="3378000" cy="2115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Review (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tekshiruvi</a:t>
            </a:r>
            <a:r>
              <a:rPr lang="en-US" dirty="0"/>
              <a:t>) - Bu </a:t>
            </a:r>
            <a:r>
              <a:rPr lang="en-US" dirty="0" err="1"/>
              <a:t>usulda</a:t>
            </a:r>
            <a:r>
              <a:rPr lang="en-US" dirty="0"/>
              <a:t> apparat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bog‘liq</a:t>
            </a:r>
            <a:r>
              <a:rPr lang="en-US" dirty="0"/>
              <a:t> </a:t>
            </a: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ta'minot</a:t>
            </a:r>
            <a:r>
              <a:rPr lang="en-US" dirty="0"/>
              <a:t> </a:t>
            </a:r>
            <a:r>
              <a:rPr lang="en-US" dirty="0" err="1"/>
              <a:t>koderlari</a:t>
            </a:r>
            <a:r>
              <a:rPr lang="en-US" dirty="0"/>
              <a:t> </a:t>
            </a:r>
            <a:r>
              <a:rPr lang="en-US" dirty="0" err="1"/>
              <a:t>sinchkovlik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qilinadi</a:t>
            </a:r>
            <a:r>
              <a:rPr lang="en-US" dirty="0"/>
              <a:t>.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tekshiruvi</a:t>
            </a:r>
            <a:r>
              <a:rPr lang="en-US" dirty="0"/>
              <a:t> </a:t>
            </a:r>
            <a:r>
              <a:rPr lang="en-US" dirty="0" err="1"/>
              <a:t>paytida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nuqtai</a:t>
            </a:r>
            <a:r>
              <a:rPr lang="en-US" dirty="0"/>
              <a:t> </a:t>
            </a:r>
            <a:r>
              <a:rPr lang="en-US" dirty="0" err="1"/>
              <a:t>nazaridan</a:t>
            </a:r>
            <a:r>
              <a:rPr lang="en-US" dirty="0"/>
              <a:t> </a:t>
            </a:r>
            <a:r>
              <a:rPr lang="en-US" dirty="0" err="1"/>
              <a:t>xatoliklar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zaifliklar</a:t>
            </a:r>
            <a:r>
              <a:rPr lang="en-US" dirty="0"/>
              <a:t> </a:t>
            </a:r>
            <a:r>
              <a:rPr lang="en-US" dirty="0" err="1"/>
              <a:t>izlanadi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/>
              <a:t>Qo‘llanilishi</a:t>
            </a:r>
            <a:r>
              <a:rPr lang="en-US" dirty="0"/>
              <a:t>: Firmware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apparat </a:t>
            </a:r>
            <a:r>
              <a:rPr lang="en-US" dirty="0" err="1"/>
              <a:t>dasturlaridagi</a:t>
            </a:r>
            <a:r>
              <a:rPr lang="en-US" dirty="0"/>
              <a:t> </a:t>
            </a: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2455" name="Google Shape;2455;p63"/>
          <p:cNvPicPr preferRelativeResize="0"/>
          <p:nvPr/>
        </p:nvPicPr>
        <p:blipFill rotWithShape="1">
          <a:blip r:embed="rId3">
            <a:alphaModFix/>
          </a:blip>
          <a:srcRect l="7501" t="14406" r="9607" b="8266"/>
          <a:stretch/>
        </p:blipFill>
        <p:spPr>
          <a:xfrm>
            <a:off x="3796375" y="873667"/>
            <a:ext cx="683752" cy="8433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6" name="Google Shape;2456;p63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1636949" y="4252552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2F7EB07-8884-41AE-9F2E-955BC590BE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127" y="1102471"/>
            <a:ext cx="4280100" cy="3422549"/>
          </a:xfrm>
          <a:prstGeom prst="rect">
            <a:avLst/>
          </a:prstGeom>
        </p:spPr>
      </p:pic>
      <p:grpSp>
        <p:nvGrpSpPr>
          <p:cNvPr id="13" name="Google Shape;2518;p66">
            <a:extLst>
              <a:ext uri="{FF2B5EF4-FFF2-40B4-BE49-F238E27FC236}">
                <a16:creationId xmlns:a16="http://schemas.microsoft.com/office/drawing/2014/main" id="{1F7293C9-5348-4DE2-AF35-0E5FC7A97617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14" name="Google Shape;2519;p66">
              <a:extLst>
                <a:ext uri="{FF2B5EF4-FFF2-40B4-BE49-F238E27FC236}">
                  <a16:creationId xmlns:a16="http://schemas.microsoft.com/office/drawing/2014/main" id="{5C20B12D-94D2-46B9-B100-4F52A091BC6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520;p66">
              <a:extLst>
                <a:ext uri="{FF2B5EF4-FFF2-40B4-BE49-F238E27FC236}">
                  <a16:creationId xmlns:a16="http://schemas.microsoft.com/office/drawing/2014/main" id="{3C6ED4DB-A5BE-408F-8F61-A74DAAF55F6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16" name="Google Shape;2947;p74">
            <a:extLst>
              <a:ext uri="{FF2B5EF4-FFF2-40B4-BE49-F238E27FC236}">
                <a16:creationId xmlns:a16="http://schemas.microsoft.com/office/drawing/2014/main" id="{886339B9-617C-4493-B9A6-60A602F04979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17" name="Google Shape;2949;p74">
              <a:extLst>
                <a:ext uri="{FF2B5EF4-FFF2-40B4-BE49-F238E27FC236}">
                  <a16:creationId xmlns:a16="http://schemas.microsoft.com/office/drawing/2014/main" id="{FBD29F32-1621-4FF7-A32C-D807C9286FDD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48;p74">
              <a:extLst>
                <a:ext uri="{FF2B5EF4-FFF2-40B4-BE49-F238E27FC236}">
                  <a16:creationId xmlns:a16="http://schemas.microsoft.com/office/drawing/2014/main" id="{BE430F37-2442-41C9-A406-E203B8C23D94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9" name="Oval 18">
            <a:hlinkClick r:id="rId6" action="ppaction://hlinksldjump"/>
            <a:extLst>
              <a:ext uri="{FF2B5EF4-FFF2-40B4-BE49-F238E27FC236}">
                <a16:creationId xmlns:a16="http://schemas.microsoft.com/office/drawing/2014/main" id="{700A363B-4B71-493C-A95E-66779DC1B4A9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oogle Shape;2518;p66">
            <a:extLst>
              <a:ext uri="{FF2B5EF4-FFF2-40B4-BE49-F238E27FC236}">
                <a16:creationId xmlns:a16="http://schemas.microsoft.com/office/drawing/2014/main" id="{CC9962B1-E0D3-40A5-A228-439948CF5628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21" name="Google Shape;2519;p66">
              <a:extLst>
                <a:ext uri="{FF2B5EF4-FFF2-40B4-BE49-F238E27FC236}">
                  <a16:creationId xmlns:a16="http://schemas.microsoft.com/office/drawing/2014/main" id="{ECB9F4A8-D7E6-407C-99C2-E5ED680923F8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520;p66">
              <a:extLst>
                <a:ext uri="{FF2B5EF4-FFF2-40B4-BE49-F238E27FC236}">
                  <a16:creationId xmlns:a16="http://schemas.microsoft.com/office/drawing/2014/main" id="{7781FFE3-F75A-43BC-A446-8E90FB2F561E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3" name="Google Shape;7581;p82">
            <a:extLst>
              <a:ext uri="{FF2B5EF4-FFF2-40B4-BE49-F238E27FC236}">
                <a16:creationId xmlns:a16="http://schemas.microsoft.com/office/drawing/2014/main" id="{245B611E-6802-4119-B30A-0005DAB42368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24" name="Google Shape;7582;p82">
              <a:extLst>
                <a:ext uri="{FF2B5EF4-FFF2-40B4-BE49-F238E27FC236}">
                  <a16:creationId xmlns:a16="http://schemas.microsoft.com/office/drawing/2014/main" id="{98C7EF23-31F7-4B9B-B548-A52305A23442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583;p82">
              <a:extLst>
                <a:ext uri="{FF2B5EF4-FFF2-40B4-BE49-F238E27FC236}">
                  <a16:creationId xmlns:a16="http://schemas.microsoft.com/office/drawing/2014/main" id="{34CE9FA8-EFEE-4DD2-B91A-314FE19372C4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584;p82">
              <a:extLst>
                <a:ext uri="{FF2B5EF4-FFF2-40B4-BE49-F238E27FC236}">
                  <a16:creationId xmlns:a16="http://schemas.microsoft.com/office/drawing/2014/main" id="{986569CA-2C80-4741-AEDF-998E08F26EA7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585;p82">
              <a:extLst>
                <a:ext uri="{FF2B5EF4-FFF2-40B4-BE49-F238E27FC236}">
                  <a16:creationId xmlns:a16="http://schemas.microsoft.com/office/drawing/2014/main" id="{EF0CCB51-CFE5-439A-AD27-7DABC4C14CA7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586;p82">
              <a:extLst>
                <a:ext uri="{FF2B5EF4-FFF2-40B4-BE49-F238E27FC236}">
                  <a16:creationId xmlns:a16="http://schemas.microsoft.com/office/drawing/2014/main" id="{A862A996-3F56-4F47-9041-E24D28AF7CAE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587;p82">
              <a:extLst>
                <a:ext uri="{FF2B5EF4-FFF2-40B4-BE49-F238E27FC236}">
                  <a16:creationId xmlns:a16="http://schemas.microsoft.com/office/drawing/2014/main" id="{FCF16A04-F658-472E-BD0B-E74B7AD854C2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588;p82">
              <a:extLst>
                <a:ext uri="{FF2B5EF4-FFF2-40B4-BE49-F238E27FC236}">
                  <a16:creationId xmlns:a16="http://schemas.microsoft.com/office/drawing/2014/main" id="{F7A2D34C-7A5A-4C8E-BCE0-EF8732426684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589;p82">
              <a:extLst>
                <a:ext uri="{FF2B5EF4-FFF2-40B4-BE49-F238E27FC236}">
                  <a16:creationId xmlns:a16="http://schemas.microsoft.com/office/drawing/2014/main" id="{AD584121-6903-413F-8AC5-F0820B168818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590;p82">
              <a:extLst>
                <a:ext uri="{FF2B5EF4-FFF2-40B4-BE49-F238E27FC236}">
                  <a16:creationId xmlns:a16="http://schemas.microsoft.com/office/drawing/2014/main" id="{633E6487-3B5B-40D2-83C1-062D33F52BB8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Oval 32">
            <a:hlinkClick r:id="rId7" action="ppaction://hlinksldjump"/>
            <a:extLst>
              <a:ext uri="{FF2B5EF4-FFF2-40B4-BE49-F238E27FC236}">
                <a16:creationId xmlns:a16="http://schemas.microsoft.com/office/drawing/2014/main" id="{F05ABE6F-5B30-44A6-AAAB-C51CF352A069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42"/>
          <p:cNvSpPr/>
          <p:nvPr/>
        </p:nvSpPr>
        <p:spPr>
          <a:xfrm rot="1771233">
            <a:off x="5672924" y="1393265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42"/>
          <p:cNvSpPr txBox="1">
            <a:spLocks noGrp="1"/>
          </p:cNvSpPr>
          <p:nvPr>
            <p:ph type="title"/>
          </p:nvPr>
        </p:nvSpPr>
        <p:spPr>
          <a:xfrm>
            <a:off x="719988" y="754313"/>
            <a:ext cx="5797500" cy="8112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Reverse Engineering</a:t>
            </a:r>
            <a:endParaRPr sz="4400" dirty="0"/>
          </a:p>
        </p:txBody>
      </p:sp>
      <p:pic>
        <p:nvPicPr>
          <p:cNvPr id="1630" name="Google Shape;163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023" y="2764537"/>
            <a:ext cx="1057848" cy="96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1" name="Google Shape;1631;p42"/>
          <p:cNvGrpSpPr/>
          <p:nvPr/>
        </p:nvGrpSpPr>
        <p:grpSpPr>
          <a:xfrm>
            <a:off x="5768331" y="2010972"/>
            <a:ext cx="2982003" cy="2825777"/>
            <a:chOff x="405994" y="1318049"/>
            <a:chExt cx="3395199" cy="3217326"/>
          </a:xfrm>
        </p:grpSpPr>
        <p:pic>
          <p:nvPicPr>
            <p:cNvPr id="1632" name="Google Shape;1632;p42"/>
            <p:cNvPicPr preferRelativeResize="0"/>
            <p:nvPr/>
          </p:nvPicPr>
          <p:blipFill rotWithShape="1">
            <a:blip r:embed="rId4">
              <a:alphaModFix/>
            </a:blip>
            <a:srcRect t="14449"/>
            <a:stretch/>
          </p:blipFill>
          <p:spPr>
            <a:xfrm>
              <a:off x="405994" y="1318049"/>
              <a:ext cx="3395199" cy="3217326"/>
            </a:xfrm>
            <a:prstGeom prst="rect">
              <a:avLst/>
            </a:prstGeom>
            <a:noFill/>
            <a:ln>
              <a:noFill/>
            </a:ln>
            <a:effectLst>
              <a:outerShdw blurRad="271463" dist="114300" dir="21540000" algn="bl" rotWithShape="0">
                <a:schemeClr val="lt1">
                  <a:alpha val="90000"/>
                </a:schemeClr>
              </a:outerShdw>
            </a:effectLst>
          </p:spPr>
        </p:pic>
        <p:grpSp>
          <p:nvGrpSpPr>
            <p:cNvPr id="1633" name="Google Shape;1633;p42"/>
            <p:cNvGrpSpPr/>
            <p:nvPr/>
          </p:nvGrpSpPr>
          <p:grpSpPr>
            <a:xfrm>
              <a:off x="1873458" y="3693401"/>
              <a:ext cx="848565" cy="408774"/>
              <a:chOff x="1873458" y="3693401"/>
              <a:chExt cx="848565" cy="408774"/>
            </a:xfrm>
          </p:grpSpPr>
          <p:pic>
            <p:nvPicPr>
              <p:cNvPr id="1634" name="Google Shape;1634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552699" y="3795698"/>
                <a:ext cx="169324" cy="15612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5" name="Google Shape;1635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165250" y="3777174"/>
                <a:ext cx="120750" cy="11132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6" name="Google Shape;1636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306998" y="3952399"/>
                <a:ext cx="162452" cy="14977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7" name="Google Shape;1637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1873458" y="3693401"/>
                <a:ext cx="164726" cy="15187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</p:grpSp>
      </p:grpSp>
      <p:grpSp>
        <p:nvGrpSpPr>
          <p:cNvPr id="1638" name="Google Shape;1638;p42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639" name="Google Shape;1639;p42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2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2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2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2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2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2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3" name="Google Shape;1663;p42"/>
          <p:cNvGrpSpPr/>
          <p:nvPr/>
        </p:nvGrpSpPr>
        <p:grpSpPr>
          <a:xfrm>
            <a:off x="7219156" y="539508"/>
            <a:ext cx="1211612" cy="438051"/>
            <a:chOff x="175552" y="1101686"/>
            <a:chExt cx="520944" cy="188336"/>
          </a:xfrm>
        </p:grpSpPr>
        <p:sp>
          <p:nvSpPr>
            <p:cNvPr id="1664" name="Google Shape;1664;p42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2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2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2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2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2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2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" name="Google Shape;1688;p42"/>
          <p:cNvGrpSpPr/>
          <p:nvPr/>
        </p:nvGrpSpPr>
        <p:grpSpPr>
          <a:xfrm>
            <a:off x="3391885" y="201464"/>
            <a:ext cx="745978" cy="516368"/>
            <a:chOff x="923424" y="1580182"/>
            <a:chExt cx="1171264" cy="810752"/>
          </a:xfrm>
        </p:grpSpPr>
        <p:sp>
          <p:nvSpPr>
            <p:cNvPr id="1689" name="Google Shape;1689;p42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2449;p63">
            <a:extLst>
              <a:ext uri="{FF2B5EF4-FFF2-40B4-BE49-F238E27FC236}">
                <a16:creationId xmlns:a16="http://schemas.microsoft.com/office/drawing/2014/main" id="{DE33F701-BEB9-46E7-B953-642D4C62B6EB}"/>
              </a:ext>
            </a:extLst>
          </p:cNvPr>
          <p:cNvSpPr txBox="1">
            <a:spLocks/>
          </p:cNvSpPr>
          <p:nvPr/>
        </p:nvSpPr>
        <p:spPr>
          <a:xfrm>
            <a:off x="733841" y="1683331"/>
            <a:ext cx="4357704" cy="2115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Bu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apparat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komponentlarni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qilib</a:t>
            </a:r>
            <a:r>
              <a:rPr lang="en-US" dirty="0"/>
              <a:t>, </a:t>
            </a:r>
            <a:r>
              <a:rPr lang="en-US" dirty="0" err="1"/>
              <a:t>orqa</a:t>
            </a:r>
            <a:r>
              <a:rPr lang="en-US" dirty="0"/>
              <a:t> </a:t>
            </a:r>
            <a:r>
              <a:rPr lang="en-US" dirty="0" err="1"/>
              <a:t>eshik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komponentlarni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 </a:t>
            </a:r>
            <a:r>
              <a:rPr lang="en-US" dirty="0" err="1"/>
              <a:t>Ushbu</a:t>
            </a:r>
            <a:r>
              <a:rPr lang="en-US" dirty="0"/>
              <a:t> </a:t>
            </a:r>
            <a:r>
              <a:rPr lang="en-US" dirty="0" err="1"/>
              <a:t>usul</a:t>
            </a:r>
            <a:r>
              <a:rPr lang="en-US" dirty="0"/>
              <a:t> </a:t>
            </a:r>
            <a:r>
              <a:rPr lang="en-US" dirty="0" err="1"/>
              <a:t>apparatning</a:t>
            </a:r>
            <a:r>
              <a:rPr lang="en-US" dirty="0"/>
              <a:t>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qismlarini</a:t>
            </a:r>
            <a:r>
              <a:rPr lang="en-US" dirty="0"/>
              <a:t> </a:t>
            </a:r>
            <a:r>
              <a:rPr lang="en-US" dirty="0" err="1"/>
              <a:t>sinchkovlik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o‘rganishni</a:t>
            </a:r>
            <a:r>
              <a:rPr lang="en-US" dirty="0"/>
              <a:t> </a:t>
            </a:r>
            <a:r>
              <a:rPr lang="en-US" dirty="0" err="1"/>
              <a:t>o‘z</a:t>
            </a:r>
            <a:r>
              <a:rPr lang="en-US" dirty="0"/>
              <a:t> </a:t>
            </a:r>
            <a:r>
              <a:rPr lang="en-US" dirty="0" err="1"/>
              <a:t>ichiga</a:t>
            </a:r>
            <a:r>
              <a:rPr lang="en-US" dirty="0"/>
              <a:t> </a:t>
            </a:r>
            <a:r>
              <a:rPr lang="en-US" dirty="0" err="1"/>
              <a:t>oladi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 err="1"/>
              <a:t>Qo‘llanilishi</a:t>
            </a:r>
            <a:r>
              <a:rPr lang="en-US" dirty="0"/>
              <a:t>: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kodlar</a:t>
            </a:r>
            <a:r>
              <a:rPr lang="en-US" dirty="0"/>
              <a:t>, </a:t>
            </a:r>
            <a:r>
              <a:rPr lang="en-US" dirty="0" err="1"/>
              <a:t>maxsus</a:t>
            </a:r>
            <a:r>
              <a:rPr lang="en-US" dirty="0"/>
              <a:t> </a:t>
            </a:r>
            <a:r>
              <a:rPr lang="en-US" dirty="0" err="1"/>
              <a:t>o‘rnatilgan</a:t>
            </a:r>
            <a:r>
              <a:rPr lang="en-US" dirty="0"/>
              <a:t> </a:t>
            </a:r>
            <a:r>
              <a:rPr lang="en-US" dirty="0" err="1"/>
              <a:t>mikrosxemalar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backdoor’larni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.</a:t>
            </a:r>
          </a:p>
        </p:txBody>
      </p:sp>
      <p:grpSp>
        <p:nvGrpSpPr>
          <p:cNvPr id="68" name="Google Shape;2518;p66">
            <a:extLst>
              <a:ext uri="{FF2B5EF4-FFF2-40B4-BE49-F238E27FC236}">
                <a16:creationId xmlns:a16="http://schemas.microsoft.com/office/drawing/2014/main" id="{537CF956-C40D-4AC5-B448-8911C16A8497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69" name="Google Shape;2519;p66">
              <a:extLst>
                <a:ext uri="{FF2B5EF4-FFF2-40B4-BE49-F238E27FC236}">
                  <a16:creationId xmlns:a16="http://schemas.microsoft.com/office/drawing/2014/main" id="{C1FF6E76-5BD9-42AE-91B0-FA78964A3F29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520;p66">
              <a:extLst>
                <a:ext uri="{FF2B5EF4-FFF2-40B4-BE49-F238E27FC236}">
                  <a16:creationId xmlns:a16="http://schemas.microsoft.com/office/drawing/2014/main" id="{10AC84FE-A13B-45AE-A0F9-4616BBB1D99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1" name="Google Shape;2947;p74">
            <a:extLst>
              <a:ext uri="{FF2B5EF4-FFF2-40B4-BE49-F238E27FC236}">
                <a16:creationId xmlns:a16="http://schemas.microsoft.com/office/drawing/2014/main" id="{186B35AC-56AC-4BEC-B975-7D05E52DBC2C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72" name="Google Shape;2949;p74">
              <a:extLst>
                <a:ext uri="{FF2B5EF4-FFF2-40B4-BE49-F238E27FC236}">
                  <a16:creationId xmlns:a16="http://schemas.microsoft.com/office/drawing/2014/main" id="{BAAF311B-68B9-4F46-89C0-C68707BF3A94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948;p74">
              <a:extLst>
                <a:ext uri="{FF2B5EF4-FFF2-40B4-BE49-F238E27FC236}">
                  <a16:creationId xmlns:a16="http://schemas.microsoft.com/office/drawing/2014/main" id="{0D6C70D3-A7FD-4C0E-B607-209E32565527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5" name="Oval 74">
            <a:hlinkClick r:id="rId6" action="ppaction://hlinksldjump"/>
            <a:extLst>
              <a:ext uri="{FF2B5EF4-FFF2-40B4-BE49-F238E27FC236}">
                <a16:creationId xmlns:a16="http://schemas.microsoft.com/office/drawing/2014/main" id="{7339433E-9C4D-4259-8427-A3A355F681F3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oogle Shape;2518;p66">
            <a:extLst>
              <a:ext uri="{FF2B5EF4-FFF2-40B4-BE49-F238E27FC236}">
                <a16:creationId xmlns:a16="http://schemas.microsoft.com/office/drawing/2014/main" id="{58AB259E-1F1F-4E1C-8072-3C85C131A7EB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77" name="Google Shape;2519;p66">
              <a:extLst>
                <a:ext uri="{FF2B5EF4-FFF2-40B4-BE49-F238E27FC236}">
                  <a16:creationId xmlns:a16="http://schemas.microsoft.com/office/drawing/2014/main" id="{976AD87F-9455-4080-8FA7-EA367AA1839C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520;p66">
              <a:extLst>
                <a:ext uri="{FF2B5EF4-FFF2-40B4-BE49-F238E27FC236}">
                  <a16:creationId xmlns:a16="http://schemas.microsoft.com/office/drawing/2014/main" id="{FDB74648-265B-44ED-9119-8782B469E30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9" name="Google Shape;7581;p82">
            <a:extLst>
              <a:ext uri="{FF2B5EF4-FFF2-40B4-BE49-F238E27FC236}">
                <a16:creationId xmlns:a16="http://schemas.microsoft.com/office/drawing/2014/main" id="{3DE54462-6817-4DDD-81C7-16726AA91687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80" name="Google Shape;7582;p82">
              <a:extLst>
                <a:ext uri="{FF2B5EF4-FFF2-40B4-BE49-F238E27FC236}">
                  <a16:creationId xmlns:a16="http://schemas.microsoft.com/office/drawing/2014/main" id="{68B17CB7-B173-4BE1-8040-BC3177A8C2A9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583;p82">
              <a:extLst>
                <a:ext uri="{FF2B5EF4-FFF2-40B4-BE49-F238E27FC236}">
                  <a16:creationId xmlns:a16="http://schemas.microsoft.com/office/drawing/2014/main" id="{F98D5672-709A-47CE-B6CD-BFE285A9091E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584;p82">
              <a:extLst>
                <a:ext uri="{FF2B5EF4-FFF2-40B4-BE49-F238E27FC236}">
                  <a16:creationId xmlns:a16="http://schemas.microsoft.com/office/drawing/2014/main" id="{6A88852C-48FA-49E9-AA24-C68C6FBBB65B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585;p82">
              <a:extLst>
                <a:ext uri="{FF2B5EF4-FFF2-40B4-BE49-F238E27FC236}">
                  <a16:creationId xmlns:a16="http://schemas.microsoft.com/office/drawing/2014/main" id="{1F3BEE89-1103-40E6-A855-B916FC497A36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586;p82">
              <a:extLst>
                <a:ext uri="{FF2B5EF4-FFF2-40B4-BE49-F238E27FC236}">
                  <a16:creationId xmlns:a16="http://schemas.microsoft.com/office/drawing/2014/main" id="{4D235A7D-CA53-43F4-9BD6-855525F13E23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587;p82">
              <a:extLst>
                <a:ext uri="{FF2B5EF4-FFF2-40B4-BE49-F238E27FC236}">
                  <a16:creationId xmlns:a16="http://schemas.microsoft.com/office/drawing/2014/main" id="{F114C035-8FB7-48E6-B5EF-1B218306CA0C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588;p82">
              <a:extLst>
                <a:ext uri="{FF2B5EF4-FFF2-40B4-BE49-F238E27FC236}">
                  <a16:creationId xmlns:a16="http://schemas.microsoft.com/office/drawing/2014/main" id="{C53629C5-B3E5-4FAB-B9A2-C3F4E1A7817D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589;p82">
              <a:extLst>
                <a:ext uri="{FF2B5EF4-FFF2-40B4-BE49-F238E27FC236}">
                  <a16:creationId xmlns:a16="http://schemas.microsoft.com/office/drawing/2014/main" id="{BAF582B9-5F02-4FA9-8C56-75223FF305FB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590;p82">
              <a:extLst>
                <a:ext uri="{FF2B5EF4-FFF2-40B4-BE49-F238E27FC236}">
                  <a16:creationId xmlns:a16="http://schemas.microsoft.com/office/drawing/2014/main" id="{F6923B5D-EB4C-4956-86F1-A161973ED476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Oval 88">
            <a:hlinkClick r:id="rId7" action="ppaction://hlinksldjump"/>
            <a:extLst>
              <a:ext uri="{FF2B5EF4-FFF2-40B4-BE49-F238E27FC236}">
                <a16:creationId xmlns:a16="http://schemas.microsoft.com/office/drawing/2014/main" id="{DAF57A0A-726B-4E6E-AF5D-76F7B5678D5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8"/>
          <p:cNvSpPr txBox="1">
            <a:spLocks noGrp="1"/>
          </p:cNvSpPr>
          <p:nvPr>
            <p:ph type="title"/>
          </p:nvPr>
        </p:nvSpPr>
        <p:spPr>
          <a:xfrm>
            <a:off x="0" y="539500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Reverse Engineering</a:t>
            </a:r>
            <a:endParaRPr dirty="0"/>
          </a:p>
        </p:txBody>
      </p:sp>
      <p:grpSp>
        <p:nvGrpSpPr>
          <p:cNvPr id="2265" name="Google Shape;2265;p58"/>
          <p:cNvGrpSpPr/>
          <p:nvPr/>
        </p:nvGrpSpPr>
        <p:grpSpPr>
          <a:xfrm>
            <a:off x="6084075" y="1538038"/>
            <a:ext cx="349000" cy="269125"/>
            <a:chOff x="7146350" y="2167750"/>
            <a:chExt cx="349000" cy="269125"/>
          </a:xfrm>
        </p:grpSpPr>
        <p:sp>
          <p:nvSpPr>
            <p:cNvPr id="2266" name="Google Shape;2266;p58"/>
            <p:cNvSpPr/>
            <p:nvPr/>
          </p:nvSpPr>
          <p:spPr>
            <a:xfrm>
              <a:off x="7146350" y="2167750"/>
              <a:ext cx="349000" cy="269125"/>
            </a:xfrm>
            <a:custGeom>
              <a:avLst/>
              <a:gdLst/>
              <a:ahLst/>
              <a:cxnLst/>
              <a:rect l="l" t="t" r="r" b="b"/>
              <a:pathLst>
                <a:path w="13960" h="10765" extrusionOk="0">
                  <a:moveTo>
                    <a:pt x="9583" y="3304"/>
                  </a:moveTo>
                  <a:lnTo>
                    <a:pt x="9583" y="4133"/>
                  </a:lnTo>
                  <a:lnTo>
                    <a:pt x="8765" y="4133"/>
                  </a:lnTo>
                  <a:lnTo>
                    <a:pt x="8765" y="3304"/>
                  </a:lnTo>
                  <a:close/>
                  <a:moveTo>
                    <a:pt x="4482" y="1"/>
                  </a:moveTo>
                  <a:cubicBezTo>
                    <a:pt x="3026" y="1"/>
                    <a:pt x="1842" y="1185"/>
                    <a:pt x="1842" y="2641"/>
                  </a:cubicBezTo>
                  <a:cubicBezTo>
                    <a:pt x="1842" y="4096"/>
                    <a:pt x="3026" y="5282"/>
                    <a:pt x="4482" y="5282"/>
                  </a:cubicBezTo>
                  <a:lnTo>
                    <a:pt x="5311" y="5282"/>
                  </a:lnTo>
                  <a:lnTo>
                    <a:pt x="5311" y="6990"/>
                  </a:lnTo>
                  <a:cubicBezTo>
                    <a:pt x="4889" y="7122"/>
                    <a:pt x="4557" y="7454"/>
                    <a:pt x="4425" y="7874"/>
                  </a:cubicBezTo>
                  <a:lnTo>
                    <a:pt x="2660" y="7874"/>
                  </a:lnTo>
                  <a:lnTo>
                    <a:pt x="2660" y="5803"/>
                  </a:lnTo>
                  <a:lnTo>
                    <a:pt x="0" y="5803"/>
                  </a:lnTo>
                  <a:lnTo>
                    <a:pt x="0" y="10765"/>
                  </a:lnTo>
                  <a:lnTo>
                    <a:pt x="2660" y="10765"/>
                  </a:lnTo>
                  <a:lnTo>
                    <a:pt x="2660" y="8693"/>
                  </a:lnTo>
                  <a:lnTo>
                    <a:pt x="4425" y="8693"/>
                  </a:lnTo>
                  <a:cubicBezTo>
                    <a:pt x="4598" y="9242"/>
                    <a:pt x="5112" y="9642"/>
                    <a:pt x="5719" y="9642"/>
                  </a:cubicBezTo>
                  <a:cubicBezTo>
                    <a:pt x="6468" y="9642"/>
                    <a:pt x="7077" y="9032"/>
                    <a:pt x="7077" y="8283"/>
                  </a:cubicBezTo>
                  <a:cubicBezTo>
                    <a:pt x="7077" y="7678"/>
                    <a:pt x="6678" y="7163"/>
                    <a:pt x="6128" y="6988"/>
                  </a:cubicBezTo>
                  <a:lnTo>
                    <a:pt x="6128" y="5280"/>
                  </a:lnTo>
                  <a:lnTo>
                    <a:pt x="10736" y="5280"/>
                  </a:lnTo>
                  <a:lnTo>
                    <a:pt x="10736" y="2784"/>
                  </a:lnTo>
                  <a:lnTo>
                    <a:pt x="13960" y="935"/>
                  </a:lnTo>
                  <a:lnTo>
                    <a:pt x="13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8"/>
            <p:cNvSpPr/>
            <p:nvPr/>
          </p:nvSpPr>
          <p:spPr>
            <a:xfrm>
              <a:off x="7435150" y="2221625"/>
              <a:ext cx="48150" cy="62975"/>
            </a:xfrm>
            <a:custGeom>
              <a:avLst/>
              <a:gdLst/>
              <a:ahLst/>
              <a:cxnLst/>
              <a:rect l="l" t="t" r="r" b="b"/>
              <a:pathLst>
                <a:path w="1926" h="2519" extrusionOk="0">
                  <a:moveTo>
                    <a:pt x="1925" y="0"/>
                  </a:moveTo>
                  <a:lnTo>
                    <a:pt x="1" y="1103"/>
                  </a:lnTo>
                  <a:lnTo>
                    <a:pt x="1" y="2518"/>
                  </a:lnTo>
                  <a:lnTo>
                    <a:pt x="1925" y="2518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8" name="Google Shape;2268;p58"/>
          <p:cNvGrpSpPr/>
          <p:nvPr/>
        </p:nvGrpSpPr>
        <p:grpSpPr>
          <a:xfrm>
            <a:off x="780638" y="1544963"/>
            <a:ext cx="349025" cy="255275"/>
            <a:chOff x="6398500" y="2721525"/>
            <a:chExt cx="349025" cy="255275"/>
          </a:xfrm>
        </p:grpSpPr>
        <p:sp>
          <p:nvSpPr>
            <p:cNvPr id="2269" name="Google Shape;2269;p58"/>
            <p:cNvSpPr/>
            <p:nvPr/>
          </p:nvSpPr>
          <p:spPr>
            <a:xfrm>
              <a:off x="6529775" y="2900475"/>
              <a:ext cx="86450" cy="76325"/>
            </a:xfrm>
            <a:custGeom>
              <a:avLst/>
              <a:gdLst/>
              <a:ahLst/>
              <a:cxnLst/>
              <a:rect l="l" t="t" r="r" b="b"/>
              <a:pathLst>
                <a:path w="3458" h="3053" extrusionOk="0">
                  <a:moveTo>
                    <a:pt x="1" y="0"/>
                  </a:moveTo>
                  <a:lnTo>
                    <a:pt x="1" y="3053"/>
                  </a:lnTo>
                  <a:lnTo>
                    <a:pt x="1320" y="3053"/>
                  </a:lnTo>
                  <a:lnTo>
                    <a:pt x="1320" y="992"/>
                  </a:lnTo>
                  <a:lnTo>
                    <a:pt x="2138" y="992"/>
                  </a:lnTo>
                  <a:lnTo>
                    <a:pt x="2138" y="3053"/>
                  </a:lnTo>
                  <a:lnTo>
                    <a:pt x="3458" y="3053"/>
                  </a:lnTo>
                  <a:lnTo>
                    <a:pt x="34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8"/>
            <p:cNvSpPr/>
            <p:nvPr/>
          </p:nvSpPr>
          <p:spPr>
            <a:xfrm>
              <a:off x="6398500" y="2721525"/>
              <a:ext cx="349025" cy="222425"/>
            </a:xfrm>
            <a:custGeom>
              <a:avLst/>
              <a:gdLst/>
              <a:ahLst/>
              <a:cxnLst/>
              <a:rect l="l" t="t" r="r" b="b"/>
              <a:pathLst>
                <a:path w="13961" h="8897" extrusionOk="0">
                  <a:moveTo>
                    <a:pt x="8167" y="1"/>
                  </a:moveTo>
                  <a:cubicBezTo>
                    <a:pt x="7461" y="1"/>
                    <a:pt x="6769" y="245"/>
                    <a:pt x="6220" y="689"/>
                  </a:cubicBezTo>
                  <a:cubicBezTo>
                    <a:pt x="5791" y="1036"/>
                    <a:pt x="5462" y="1494"/>
                    <a:pt x="5266" y="2006"/>
                  </a:cubicBezTo>
                  <a:cubicBezTo>
                    <a:pt x="5119" y="1980"/>
                    <a:pt x="4969" y="1967"/>
                    <a:pt x="4817" y="1967"/>
                  </a:cubicBezTo>
                  <a:cubicBezTo>
                    <a:pt x="4223" y="1967"/>
                    <a:pt x="3641" y="2172"/>
                    <a:pt x="3180" y="2544"/>
                  </a:cubicBezTo>
                  <a:cubicBezTo>
                    <a:pt x="2809" y="2841"/>
                    <a:pt x="2527" y="3238"/>
                    <a:pt x="2363" y="3681"/>
                  </a:cubicBezTo>
                  <a:cubicBezTo>
                    <a:pt x="1039" y="3807"/>
                    <a:pt x="0" y="4926"/>
                    <a:pt x="0" y="6282"/>
                  </a:cubicBezTo>
                  <a:cubicBezTo>
                    <a:pt x="0" y="7724"/>
                    <a:pt x="1173" y="8896"/>
                    <a:pt x="2613" y="8896"/>
                  </a:cubicBezTo>
                  <a:lnTo>
                    <a:pt x="4433" y="8896"/>
                  </a:lnTo>
                  <a:lnTo>
                    <a:pt x="4433" y="6340"/>
                  </a:lnTo>
                  <a:lnTo>
                    <a:pt x="5222" y="6340"/>
                  </a:lnTo>
                  <a:lnTo>
                    <a:pt x="5222" y="5798"/>
                  </a:lnTo>
                  <a:cubicBezTo>
                    <a:pt x="5222" y="4829"/>
                    <a:pt x="6010" y="4040"/>
                    <a:pt x="6979" y="4040"/>
                  </a:cubicBezTo>
                  <a:cubicBezTo>
                    <a:pt x="7950" y="4040"/>
                    <a:pt x="8739" y="4829"/>
                    <a:pt x="8739" y="5798"/>
                  </a:cubicBezTo>
                  <a:lnTo>
                    <a:pt x="8739" y="6340"/>
                  </a:lnTo>
                  <a:lnTo>
                    <a:pt x="9527" y="6340"/>
                  </a:lnTo>
                  <a:lnTo>
                    <a:pt x="9527" y="8896"/>
                  </a:lnTo>
                  <a:lnTo>
                    <a:pt x="10858" y="8896"/>
                  </a:lnTo>
                  <a:cubicBezTo>
                    <a:pt x="12570" y="8896"/>
                    <a:pt x="13960" y="7506"/>
                    <a:pt x="13960" y="5794"/>
                  </a:cubicBezTo>
                  <a:cubicBezTo>
                    <a:pt x="13960" y="4215"/>
                    <a:pt x="12773" y="2907"/>
                    <a:pt x="11244" y="2717"/>
                  </a:cubicBezTo>
                  <a:cubicBezTo>
                    <a:pt x="11053" y="1188"/>
                    <a:pt x="9746" y="1"/>
                    <a:pt x="8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8"/>
            <p:cNvSpPr/>
            <p:nvPr/>
          </p:nvSpPr>
          <p:spPr>
            <a:xfrm>
              <a:off x="6549450" y="2842925"/>
              <a:ext cx="47075" cy="37100"/>
            </a:xfrm>
            <a:custGeom>
              <a:avLst/>
              <a:gdLst/>
              <a:ahLst/>
              <a:cxnLst/>
              <a:rect l="l" t="t" r="r" b="b"/>
              <a:pathLst>
                <a:path w="1883" h="1484" extrusionOk="0">
                  <a:moveTo>
                    <a:pt x="941" y="1"/>
                  </a:moveTo>
                  <a:cubicBezTo>
                    <a:pt x="424" y="1"/>
                    <a:pt x="1" y="424"/>
                    <a:pt x="1" y="942"/>
                  </a:cubicBezTo>
                  <a:lnTo>
                    <a:pt x="1" y="1484"/>
                  </a:lnTo>
                  <a:lnTo>
                    <a:pt x="1882" y="1484"/>
                  </a:lnTo>
                  <a:lnTo>
                    <a:pt x="1882" y="942"/>
                  </a:lnTo>
                  <a:cubicBezTo>
                    <a:pt x="1882" y="424"/>
                    <a:pt x="1461" y="1"/>
                    <a:pt x="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2" name="Google Shape;2272;p58"/>
          <p:cNvSpPr txBox="1"/>
          <p:nvPr/>
        </p:nvSpPr>
        <p:spPr>
          <a:xfrm>
            <a:off x="1871750" y="2458713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10%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3" name="Google Shape;2273;p58"/>
          <p:cNvSpPr txBox="1"/>
          <p:nvPr/>
        </p:nvSpPr>
        <p:spPr>
          <a:xfrm>
            <a:off x="1146175" y="2461863"/>
            <a:ext cx="8004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74" name="Google Shape;2274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15032526"/>
              <a:gd name="adj2" fmla="val 17038404"/>
            </a:avLst>
          </a:prstGeom>
          <a:gradFill>
            <a:gsLst>
              <a:gs pos="0">
                <a:srgbClr val="FFFFFF">
                  <a:alpha val="60784"/>
                </a:srgbClr>
              </a:gs>
              <a:gs pos="100000">
                <a:schemeClr val="accent4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5" name="Google Shape;2275;p58"/>
          <p:cNvSpPr txBox="1"/>
          <p:nvPr/>
        </p:nvSpPr>
        <p:spPr>
          <a:xfrm>
            <a:off x="4397475" y="2923152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20%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6" name="Google Shape;2276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17034361"/>
              <a:gd name="adj2" fmla="val 21394571"/>
            </a:avLst>
          </a:prstGeom>
          <a:gradFill>
            <a:gsLst>
              <a:gs pos="0">
                <a:schemeClr val="lt1"/>
              </a:gs>
              <a:gs pos="100000">
                <a:schemeClr val="dk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7" name="Google Shape;2277;p58"/>
          <p:cNvSpPr txBox="1"/>
          <p:nvPr/>
        </p:nvSpPr>
        <p:spPr>
          <a:xfrm>
            <a:off x="4397475" y="3613469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30%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2278" name="Google Shape;2278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21426818"/>
              <a:gd name="adj2" fmla="val 6493561"/>
            </a:avLst>
          </a:prstGeom>
          <a:gradFill>
            <a:gsLst>
              <a:gs pos="0">
                <a:schemeClr val="lt1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79" name="Google Shape;2279;p58"/>
          <p:cNvCxnSpPr>
            <a:stCxn id="2280" idx="6"/>
            <a:endCxn id="2277" idx="1"/>
          </p:cNvCxnSpPr>
          <p:nvPr/>
        </p:nvCxnSpPr>
        <p:spPr>
          <a:xfrm>
            <a:off x="3953525" y="3809700"/>
            <a:ext cx="444000" cy="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81" name="Google Shape;2281;p58"/>
          <p:cNvSpPr/>
          <p:nvPr/>
        </p:nvSpPr>
        <p:spPr>
          <a:xfrm>
            <a:off x="2823281" y="2817035"/>
            <a:ext cx="1423059" cy="1423059"/>
          </a:xfrm>
          <a:prstGeom prst="pie">
            <a:avLst>
              <a:gd name="adj1" fmla="val 6494981"/>
              <a:gd name="adj2" fmla="val 15080892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2" name="Google Shape;2282;p58"/>
          <p:cNvGrpSpPr/>
          <p:nvPr/>
        </p:nvGrpSpPr>
        <p:grpSpPr>
          <a:xfrm>
            <a:off x="3151864" y="3021666"/>
            <a:ext cx="881771" cy="846084"/>
            <a:chOff x="3151864" y="3021666"/>
            <a:chExt cx="881771" cy="846084"/>
          </a:xfrm>
        </p:grpSpPr>
        <p:sp>
          <p:nvSpPr>
            <p:cNvPr id="2283" name="Google Shape;2283;p58"/>
            <p:cNvSpPr/>
            <p:nvPr/>
          </p:nvSpPr>
          <p:spPr>
            <a:xfrm>
              <a:off x="3551749" y="3021666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8"/>
            <p:cNvSpPr/>
            <p:nvPr/>
          </p:nvSpPr>
          <p:spPr>
            <a:xfrm>
              <a:off x="3917535" y="3178958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8"/>
            <p:cNvSpPr/>
            <p:nvPr/>
          </p:nvSpPr>
          <p:spPr>
            <a:xfrm>
              <a:off x="3837425" y="3751650"/>
              <a:ext cx="116100" cy="1161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8"/>
            <p:cNvSpPr/>
            <p:nvPr/>
          </p:nvSpPr>
          <p:spPr>
            <a:xfrm>
              <a:off x="3151864" y="3254971"/>
              <a:ext cx="116095" cy="116095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6" name="Google Shape;2286;p58"/>
          <p:cNvSpPr txBox="1"/>
          <p:nvPr/>
        </p:nvSpPr>
        <p:spPr>
          <a:xfrm>
            <a:off x="1871750" y="3115921"/>
            <a:ext cx="8004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40%</a:t>
            </a:r>
            <a:endParaRPr sz="24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cxnSp>
        <p:nvCxnSpPr>
          <p:cNvPr id="2287" name="Google Shape;2287;p58"/>
          <p:cNvCxnSpPr>
            <a:stCxn id="2284" idx="6"/>
            <a:endCxn id="2275" idx="1"/>
          </p:cNvCxnSpPr>
          <p:nvPr/>
        </p:nvCxnSpPr>
        <p:spPr>
          <a:xfrm rot="10800000" flipH="1">
            <a:off x="4033635" y="3120308"/>
            <a:ext cx="363900" cy="1167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88" name="Google Shape;2288;p58"/>
          <p:cNvSpPr txBox="1"/>
          <p:nvPr/>
        </p:nvSpPr>
        <p:spPr>
          <a:xfrm>
            <a:off x="5123049" y="2876772"/>
            <a:ext cx="1404346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Kadr Malakasi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89" name="Google Shape;2289;p58"/>
          <p:cNvSpPr txBox="1"/>
          <p:nvPr/>
        </p:nvSpPr>
        <p:spPr>
          <a:xfrm>
            <a:off x="5123049" y="3614525"/>
            <a:ext cx="1404347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Dasturiy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ta’minot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tahlili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90" name="Google Shape;2290;p58"/>
          <p:cNvSpPr txBox="1"/>
          <p:nvPr/>
        </p:nvSpPr>
        <p:spPr>
          <a:xfrm>
            <a:off x="938515" y="3091363"/>
            <a:ext cx="1014987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Asbob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uskunalar</a:t>
            </a: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291" name="Google Shape;2291;p58"/>
          <p:cNvCxnSpPr>
            <a:stCxn id="2272" idx="3"/>
            <a:endCxn id="2283" idx="0"/>
          </p:cNvCxnSpPr>
          <p:nvPr/>
        </p:nvCxnSpPr>
        <p:spPr>
          <a:xfrm>
            <a:off x="2672150" y="2655813"/>
            <a:ext cx="937500" cy="3660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92" name="Google Shape;2292;p58"/>
          <p:cNvSpPr txBox="1">
            <a:spLocks noGrp="1"/>
          </p:cNvSpPr>
          <p:nvPr>
            <p:ph type="title" idx="4294967295"/>
          </p:nvPr>
        </p:nvSpPr>
        <p:spPr>
          <a:xfrm>
            <a:off x="1206750" y="1475500"/>
            <a:ext cx="5063100" cy="3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 err="1"/>
              <a:t>Diagrammada</a:t>
            </a:r>
            <a:endParaRPr lang="en-US" sz="2700" dirty="0"/>
          </a:p>
        </p:txBody>
      </p:sp>
      <p:cxnSp>
        <p:nvCxnSpPr>
          <p:cNvPr id="2293" name="Google Shape;2293;p58"/>
          <p:cNvCxnSpPr>
            <a:stCxn id="2285" idx="2"/>
            <a:endCxn id="2286" idx="3"/>
          </p:cNvCxnSpPr>
          <p:nvPr/>
        </p:nvCxnSpPr>
        <p:spPr>
          <a:xfrm rot="10800000">
            <a:off x="2672164" y="3313018"/>
            <a:ext cx="479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294" name="Google Shape;2294;p58"/>
          <p:cNvSpPr txBox="1"/>
          <p:nvPr/>
        </p:nvSpPr>
        <p:spPr>
          <a:xfrm>
            <a:off x="1206749" y="1821054"/>
            <a:ext cx="5613475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Reverse Engineering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jarayonida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sarflanadigan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resurslar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e’tiborning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qaysi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qismlarga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qaratilishini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aks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ettirish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mumkin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295" name="Google Shape;2295;p58"/>
          <p:cNvSpPr/>
          <p:nvPr/>
        </p:nvSpPr>
        <p:spPr>
          <a:xfrm>
            <a:off x="623468" y="4091779"/>
            <a:ext cx="2265209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09988"/>
              </a:gs>
              <a:gs pos="100000">
                <a:srgbClr val="F4DEDC"/>
              </a:gs>
            </a:gsLst>
            <a:lin ang="5400000" scaled="1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Barlow"/>
                <a:ea typeface="Barlow"/>
                <a:cs typeface="Barlow"/>
                <a:sym typeface="Barlow"/>
              </a:rPr>
              <a:t>Vaqt va boshqa resurslar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2296" name="Google Shape;2296;p58"/>
          <p:cNvCxnSpPr>
            <a:cxnSpLocks/>
            <a:stCxn id="2295" idx="1"/>
            <a:endCxn id="2273" idx="1"/>
          </p:cNvCxnSpPr>
          <p:nvPr/>
        </p:nvCxnSpPr>
        <p:spPr>
          <a:xfrm rot="10800000" flipH="1">
            <a:off x="623467" y="2655813"/>
            <a:ext cx="522707" cy="1645366"/>
          </a:xfrm>
          <a:prstGeom prst="bentConnector3">
            <a:avLst>
              <a:gd name="adj1" fmla="val -43734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97" name="Google Shape;2297;p58"/>
          <p:cNvSpPr txBox="1">
            <a:spLocks noGrp="1"/>
          </p:cNvSpPr>
          <p:nvPr>
            <p:ph type="title" idx="4294967295"/>
          </p:nvPr>
        </p:nvSpPr>
        <p:spPr>
          <a:xfrm>
            <a:off x="6346937" y="1350811"/>
            <a:ext cx="2537984" cy="39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 err="1"/>
              <a:t>Ko’proq</a:t>
            </a:r>
            <a:r>
              <a:rPr lang="en-US" sz="2700" dirty="0"/>
              <a:t> </a:t>
            </a:r>
            <a:r>
              <a:rPr lang="en-US" sz="2700" dirty="0" err="1"/>
              <a:t>Uchraydi</a:t>
            </a:r>
            <a:endParaRPr sz="2700" dirty="0"/>
          </a:p>
        </p:txBody>
      </p:sp>
      <p:sp>
        <p:nvSpPr>
          <p:cNvPr id="2298" name="Google Shape;2298;p58"/>
          <p:cNvSpPr/>
          <p:nvPr/>
        </p:nvSpPr>
        <p:spPr>
          <a:xfrm>
            <a:off x="6965304" y="2817660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Kriptografik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25%</a:t>
            </a:r>
          </a:p>
        </p:txBody>
      </p:sp>
      <p:sp>
        <p:nvSpPr>
          <p:cNvPr id="2299" name="Google Shape;2299;p58"/>
          <p:cNvSpPr/>
          <p:nvPr/>
        </p:nvSpPr>
        <p:spPr>
          <a:xfrm>
            <a:off x="6955405" y="1966564"/>
            <a:ext cx="1443000" cy="49824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Firmware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zaifliklari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30%</a:t>
            </a:r>
            <a:endParaRPr lang="en-US" dirty="0">
              <a:solidFill>
                <a:schemeClr val="lt1"/>
              </a:solidFill>
            </a:endParaRPr>
          </a:p>
        </p:txBody>
      </p:sp>
      <p:cxnSp>
        <p:nvCxnSpPr>
          <p:cNvPr id="2302" name="Google Shape;2302;p58"/>
          <p:cNvCxnSpPr>
            <a:cxnSpLocks/>
            <a:stCxn id="2298" idx="0"/>
            <a:endCxn id="2299" idx="2"/>
          </p:cNvCxnSpPr>
          <p:nvPr/>
        </p:nvCxnSpPr>
        <p:spPr>
          <a:xfrm flipH="1" flipV="1">
            <a:off x="7676905" y="2464809"/>
            <a:ext cx="9899" cy="35285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2305" name="Google Shape;2305;p58"/>
          <p:cNvPicPr preferRelativeResize="0"/>
          <p:nvPr/>
        </p:nvPicPr>
        <p:blipFill rotWithShape="1">
          <a:blip r:embed="rId3">
            <a:alphaModFix/>
          </a:blip>
          <a:srcRect l="14610" r="14603" b="7501"/>
          <a:stretch/>
        </p:blipFill>
        <p:spPr>
          <a:xfrm rot="-758557">
            <a:off x="7841420" y="532798"/>
            <a:ext cx="615609" cy="66542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2298;p58">
            <a:extLst>
              <a:ext uri="{FF2B5EF4-FFF2-40B4-BE49-F238E27FC236}">
                <a16:creationId xmlns:a16="http://schemas.microsoft.com/office/drawing/2014/main" id="{0C977F96-6116-4D54-BD91-F8EE10FF401A}"/>
              </a:ext>
            </a:extLst>
          </p:cNvPr>
          <p:cNvSpPr/>
          <p:nvPr/>
        </p:nvSpPr>
        <p:spPr>
          <a:xfrm>
            <a:off x="6955404" y="3665324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Tarmoq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20%</a:t>
            </a:r>
          </a:p>
        </p:txBody>
      </p:sp>
      <p:sp>
        <p:nvSpPr>
          <p:cNvPr id="81" name="Google Shape;2298;p58">
            <a:extLst>
              <a:ext uri="{FF2B5EF4-FFF2-40B4-BE49-F238E27FC236}">
                <a16:creationId xmlns:a16="http://schemas.microsoft.com/office/drawing/2014/main" id="{99959A8E-4AB3-418D-8ADF-78CD27955686}"/>
              </a:ext>
            </a:extLst>
          </p:cNvPr>
          <p:cNvSpPr/>
          <p:nvPr/>
        </p:nvSpPr>
        <p:spPr>
          <a:xfrm>
            <a:off x="6965304" y="4467931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Backdoor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10%</a:t>
            </a:r>
          </a:p>
        </p:txBody>
      </p:sp>
      <p:cxnSp>
        <p:nvCxnSpPr>
          <p:cNvPr id="82" name="Google Shape;2300;p58">
            <a:extLst>
              <a:ext uri="{FF2B5EF4-FFF2-40B4-BE49-F238E27FC236}">
                <a16:creationId xmlns:a16="http://schemas.microsoft.com/office/drawing/2014/main" id="{8D6C94DC-DDE2-4300-A221-6FF2A0933E5D}"/>
              </a:ext>
            </a:extLst>
          </p:cNvPr>
          <p:cNvCxnSpPr>
            <a:cxnSpLocks/>
            <a:stCxn id="81" idx="0"/>
            <a:endCxn id="77" idx="2"/>
          </p:cNvCxnSpPr>
          <p:nvPr/>
        </p:nvCxnSpPr>
        <p:spPr>
          <a:xfrm flipH="1" flipV="1">
            <a:off x="7676904" y="4173067"/>
            <a:ext cx="9900" cy="294864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92" name="Google Shape;2298;p58">
            <a:extLst>
              <a:ext uri="{FF2B5EF4-FFF2-40B4-BE49-F238E27FC236}">
                <a16:creationId xmlns:a16="http://schemas.microsoft.com/office/drawing/2014/main" id="{5ED6856B-C141-425C-8089-29526AA7FCAF}"/>
              </a:ext>
            </a:extLst>
          </p:cNvPr>
          <p:cNvSpPr/>
          <p:nvPr/>
        </p:nvSpPr>
        <p:spPr>
          <a:xfrm>
            <a:off x="5114878" y="4467931"/>
            <a:ext cx="1443000" cy="507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Boshqa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zaifliklar</a:t>
            </a:r>
            <a:r>
              <a:rPr lang="en-US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 15%</a:t>
            </a:r>
          </a:p>
        </p:txBody>
      </p:sp>
      <p:cxnSp>
        <p:nvCxnSpPr>
          <p:cNvPr id="94" name="Google Shape;2300;p58">
            <a:extLst>
              <a:ext uri="{FF2B5EF4-FFF2-40B4-BE49-F238E27FC236}">
                <a16:creationId xmlns:a16="http://schemas.microsoft.com/office/drawing/2014/main" id="{773AD0C0-DD54-4DB3-83AC-78E17F669A9A}"/>
              </a:ext>
            </a:extLst>
          </p:cNvPr>
          <p:cNvCxnSpPr>
            <a:cxnSpLocks/>
            <a:stCxn id="92" idx="3"/>
            <a:endCxn id="81" idx="1"/>
          </p:cNvCxnSpPr>
          <p:nvPr/>
        </p:nvCxnSpPr>
        <p:spPr>
          <a:xfrm>
            <a:off x="6557878" y="4721803"/>
            <a:ext cx="407426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00" name="Google Shape;2300;p58"/>
          <p:cNvCxnSpPr>
            <a:cxnSpLocks/>
            <a:stCxn id="77" idx="0"/>
            <a:endCxn id="2298" idx="2"/>
          </p:cNvCxnSpPr>
          <p:nvPr/>
        </p:nvCxnSpPr>
        <p:spPr>
          <a:xfrm flipV="1">
            <a:off x="7676904" y="3325403"/>
            <a:ext cx="9900" cy="33992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52" name="Google Shape;2518;p66">
            <a:extLst>
              <a:ext uri="{FF2B5EF4-FFF2-40B4-BE49-F238E27FC236}">
                <a16:creationId xmlns:a16="http://schemas.microsoft.com/office/drawing/2014/main" id="{AF6EAD36-81FB-4CF1-8D5B-A79FDE169422}"/>
              </a:ext>
            </a:extLst>
          </p:cNvPr>
          <p:cNvGrpSpPr/>
          <p:nvPr/>
        </p:nvGrpSpPr>
        <p:grpSpPr>
          <a:xfrm>
            <a:off x="413375" y="273967"/>
            <a:ext cx="599700" cy="599700"/>
            <a:chOff x="7030339" y="1393551"/>
            <a:chExt cx="599700" cy="599700"/>
          </a:xfrm>
        </p:grpSpPr>
        <p:sp>
          <p:nvSpPr>
            <p:cNvPr id="53" name="Google Shape;2519;p66">
              <a:extLst>
                <a:ext uri="{FF2B5EF4-FFF2-40B4-BE49-F238E27FC236}">
                  <a16:creationId xmlns:a16="http://schemas.microsoft.com/office/drawing/2014/main" id="{39B4F0BC-7390-4906-9FF7-2221BDF68360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520;p66">
              <a:extLst>
                <a:ext uri="{FF2B5EF4-FFF2-40B4-BE49-F238E27FC236}">
                  <a16:creationId xmlns:a16="http://schemas.microsoft.com/office/drawing/2014/main" id="{96D81293-563E-47AC-B6DF-B5C66F1E915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5" name="Google Shape;2947;p74">
            <a:extLst>
              <a:ext uri="{FF2B5EF4-FFF2-40B4-BE49-F238E27FC236}">
                <a16:creationId xmlns:a16="http://schemas.microsoft.com/office/drawing/2014/main" id="{210A7A06-7091-4FEB-92BC-62BE6FC0ACEF}"/>
              </a:ext>
            </a:extLst>
          </p:cNvPr>
          <p:cNvGrpSpPr/>
          <p:nvPr/>
        </p:nvGrpSpPr>
        <p:grpSpPr>
          <a:xfrm rot="10800000">
            <a:off x="522553" y="453643"/>
            <a:ext cx="381344" cy="240347"/>
            <a:chOff x="4923925" y="1877500"/>
            <a:chExt cx="59525" cy="36975"/>
          </a:xfrm>
        </p:grpSpPr>
        <p:sp>
          <p:nvSpPr>
            <p:cNvPr id="56" name="Google Shape;2949;p74">
              <a:extLst>
                <a:ext uri="{FF2B5EF4-FFF2-40B4-BE49-F238E27FC236}">
                  <a16:creationId xmlns:a16="http://schemas.microsoft.com/office/drawing/2014/main" id="{8762C84D-F581-44BD-B01B-CED54C409679}"/>
                </a:ext>
              </a:extLst>
            </p:cNvPr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48;p74">
              <a:extLst>
                <a:ext uri="{FF2B5EF4-FFF2-40B4-BE49-F238E27FC236}">
                  <a16:creationId xmlns:a16="http://schemas.microsoft.com/office/drawing/2014/main" id="{ABAA21B7-0808-4C35-A070-8534DED20DB3}"/>
                </a:ext>
              </a:extLst>
            </p:cNvPr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E23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8" name="Oval 57">
            <a:hlinkClick r:id="rId4" action="ppaction://hlinksldjump"/>
            <a:extLst>
              <a:ext uri="{FF2B5EF4-FFF2-40B4-BE49-F238E27FC236}">
                <a16:creationId xmlns:a16="http://schemas.microsoft.com/office/drawing/2014/main" id="{66B523A5-5A9F-4675-B736-15D75132417C}"/>
              </a:ext>
            </a:extLst>
          </p:cNvPr>
          <p:cNvSpPr/>
          <p:nvPr/>
        </p:nvSpPr>
        <p:spPr>
          <a:xfrm>
            <a:off x="413375" y="273967"/>
            <a:ext cx="599700" cy="5997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oogle Shape;2518;p66">
            <a:extLst>
              <a:ext uri="{FF2B5EF4-FFF2-40B4-BE49-F238E27FC236}">
                <a16:creationId xmlns:a16="http://schemas.microsoft.com/office/drawing/2014/main" id="{DE2DDEB4-3AE8-4C90-9939-990EC03F50EF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60" name="Google Shape;2519;p66">
              <a:extLst>
                <a:ext uri="{FF2B5EF4-FFF2-40B4-BE49-F238E27FC236}">
                  <a16:creationId xmlns:a16="http://schemas.microsoft.com/office/drawing/2014/main" id="{50C79849-507D-477B-B392-19732CF63B1F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520;p66">
              <a:extLst>
                <a:ext uri="{FF2B5EF4-FFF2-40B4-BE49-F238E27FC236}">
                  <a16:creationId xmlns:a16="http://schemas.microsoft.com/office/drawing/2014/main" id="{263637B6-7127-478E-9EE2-A11008E414C8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2" name="Google Shape;7581;p82">
            <a:extLst>
              <a:ext uri="{FF2B5EF4-FFF2-40B4-BE49-F238E27FC236}">
                <a16:creationId xmlns:a16="http://schemas.microsoft.com/office/drawing/2014/main" id="{AF3EA764-3C38-4FC7-9154-1A8A76C7EA68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63" name="Google Shape;7582;p82">
              <a:extLst>
                <a:ext uri="{FF2B5EF4-FFF2-40B4-BE49-F238E27FC236}">
                  <a16:creationId xmlns:a16="http://schemas.microsoft.com/office/drawing/2014/main" id="{2C2504BE-DC64-48FB-8D73-74555436D472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7583;p82">
              <a:extLst>
                <a:ext uri="{FF2B5EF4-FFF2-40B4-BE49-F238E27FC236}">
                  <a16:creationId xmlns:a16="http://schemas.microsoft.com/office/drawing/2014/main" id="{8902DCF6-2107-4430-ADF9-F9F85E51ED24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7584;p82">
              <a:extLst>
                <a:ext uri="{FF2B5EF4-FFF2-40B4-BE49-F238E27FC236}">
                  <a16:creationId xmlns:a16="http://schemas.microsoft.com/office/drawing/2014/main" id="{1034985C-2D8F-4CDD-AF42-8DE254776734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5;p82">
              <a:extLst>
                <a:ext uri="{FF2B5EF4-FFF2-40B4-BE49-F238E27FC236}">
                  <a16:creationId xmlns:a16="http://schemas.microsoft.com/office/drawing/2014/main" id="{009C6D1B-4607-4A2E-AE91-65E55655C4DF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86;p82">
              <a:extLst>
                <a:ext uri="{FF2B5EF4-FFF2-40B4-BE49-F238E27FC236}">
                  <a16:creationId xmlns:a16="http://schemas.microsoft.com/office/drawing/2014/main" id="{8678B087-7A37-404C-AF55-337DF9613DB6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87;p82">
              <a:extLst>
                <a:ext uri="{FF2B5EF4-FFF2-40B4-BE49-F238E27FC236}">
                  <a16:creationId xmlns:a16="http://schemas.microsoft.com/office/drawing/2014/main" id="{C8E53F24-DD86-4872-AB79-DB540248C93D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588;p82">
              <a:extLst>
                <a:ext uri="{FF2B5EF4-FFF2-40B4-BE49-F238E27FC236}">
                  <a16:creationId xmlns:a16="http://schemas.microsoft.com/office/drawing/2014/main" id="{D1B016FF-E10A-4540-81DF-00527457F53D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589;p82">
              <a:extLst>
                <a:ext uri="{FF2B5EF4-FFF2-40B4-BE49-F238E27FC236}">
                  <a16:creationId xmlns:a16="http://schemas.microsoft.com/office/drawing/2014/main" id="{8C07BE97-3F89-46F2-BFD7-0F00FEBF2253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590;p82">
              <a:extLst>
                <a:ext uri="{FF2B5EF4-FFF2-40B4-BE49-F238E27FC236}">
                  <a16:creationId xmlns:a16="http://schemas.microsoft.com/office/drawing/2014/main" id="{D43F4416-7783-4A0B-9571-CD02DEF72A68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Oval 71">
            <a:hlinkClick r:id="rId5" action="ppaction://hlinksldjump"/>
            <a:extLst>
              <a:ext uri="{FF2B5EF4-FFF2-40B4-BE49-F238E27FC236}">
                <a16:creationId xmlns:a16="http://schemas.microsoft.com/office/drawing/2014/main" id="{9A9C3DA7-1796-4AB0-9739-E1379736C05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5048057" y="3075245"/>
            <a:ext cx="3374867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3477177" y="1325036"/>
            <a:ext cx="5033797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choralar</a:t>
            </a:r>
            <a:endParaRPr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5048057" y="3042545"/>
            <a:ext cx="3371356" cy="476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/>
              <a:t>shlab chiqish bo’yicha takliflar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2518;p66">
            <a:extLst>
              <a:ext uri="{FF2B5EF4-FFF2-40B4-BE49-F238E27FC236}">
                <a16:creationId xmlns:a16="http://schemas.microsoft.com/office/drawing/2014/main" id="{09011757-6965-43D8-BAD4-562118B6E6CD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62" name="Google Shape;2519;p66">
              <a:extLst>
                <a:ext uri="{FF2B5EF4-FFF2-40B4-BE49-F238E27FC236}">
                  <a16:creationId xmlns:a16="http://schemas.microsoft.com/office/drawing/2014/main" id="{55BDBDCE-2C13-4850-A7D3-627B83536E2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20;p66">
              <a:extLst>
                <a:ext uri="{FF2B5EF4-FFF2-40B4-BE49-F238E27FC236}">
                  <a16:creationId xmlns:a16="http://schemas.microsoft.com/office/drawing/2014/main" id="{3B6E2290-1F67-4E5D-BC95-EE15CC74095B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4" name="Google Shape;7581;p82">
            <a:extLst>
              <a:ext uri="{FF2B5EF4-FFF2-40B4-BE49-F238E27FC236}">
                <a16:creationId xmlns:a16="http://schemas.microsoft.com/office/drawing/2014/main" id="{CBEB2DB8-4CD6-4A7A-B626-4022047BC057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65" name="Google Shape;7582;p82">
              <a:extLst>
                <a:ext uri="{FF2B5EF4-FFF2-40B4-BE49-F238E27FC236}">
                  <a16:creationId xmlns:a16="http://schemas.microsoft.com/office/drawing/2014/main" id="{E0242845-5037-40DF-9050-4C12C395B8F2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3;p82">
              <a:extLst>
                <a:ext uri="{FF2B5EF4-FFF2-40B4-BE49-F238E27FC236}">
                  <a16:creationId xmlns:a16="http://schemas.microsoft.com/office/drawing/2014/main" id="{CE042217-F674-4412-A130-99B0B0A00720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84;p82">
              <a:extLst>
                <a:ext uri="{FF2B5EF4-FFF2-40B4-BE49-F238E27FC236}">
                  <a16:creationId xmlns:a16="http://schemas.microsoft.com/office/drawing/2014/main" id="{8C7C8A48-A7DE-4FFC-A97E-0DDB97676C65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85;p82">
              <a:extLst>
                <a:ext uri="{FF2B5EF4-FFF2-40B4-BE49-F238E27FC236}">
                  <a16:creationId xmlns:a16="http://schemas.microsoft.com/office/drawing/2014/main" id="{E371B7BF-39D9-4FFD-87A1-B529B419587A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586;p82">
              <a:extLst>
                <a:ext uri="{FF2B5EF4-FFF2-40B4-BE49-F238E27FC236}">
                  <a16:creationId xmlns:a16="http://schemas.microsoft.com/office/drawing/2014/main" id="{ED7F5FFD-6D48-46F2-BF26-DC3300506A29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587;p82">
              <a:extLst>
                <a:ext uri="{FF2B5EF4-FFF2-40B4-BE49-F238E27FC236}">
                  <a16:creationId xmlns:a16="http://schemas.microsoft.com/office/drawing/2014/main" id="{6D87E9A5-AD01-4E67-BB16-A00CF4F0FC13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588;p82">
              <a:extLst>
                <a:ext uri="{FF2B5EF4-FFF2-40B4-BE49-F238E27FC236}">
                  <a16:creationId xmlns:a16="http://schemas.microsoft.com/office/drawing/2014/main" id="{DCE934F6-62E7-4031-9D11-9215F9D8FBED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589;p82">
              <a:extLst>
                <a:ext uri="{FF2B5EF4-FFF2-40B4-BE49-F238E27FC236}">
                  <a16:creationId xmlns:a16="http://schemas.microsoft.com/office/drawing/2014/main" id="{33BC0F20-C285-4DFE-B7A1-D1476A87E8F0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590;p82">
              <a:extLst>
                <a:ext uri="{FF2B5EF4-FFF2-40B4-BE49-F238E27FC236}">
                  <a16:creationId xmlns:a16="http://schemas.microsoft.com/office/drawing/2014/main" id="{C517CA01-F143-4E6E-B129-C289F49190A4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Oval 73">
            <a:hlinkClick r:id="rId7" action="ppaction://hlinksldjump"/>
            <a:extLst>
              <a:ext uri="{FF2B5EF4-FFF2-40B4-BE49-F238E27FC236}">
                <a16:creationId xmlns:a16="http://schemas.microsoft.com/office/drawing/2014/main" id="{AB2CA1B9-B948-44C1-957B-7E4A436BAD5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02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49"/>
          <p:cNvSpPr txBox="1"/>
          <p:nvPr/>
        </p:nvSpPr>
        <p:spPr>
          <a:xfrm flipH="1">
            <a:off x="4680563" y="1300830"/>
            <a:ext cx="3320339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Muhr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va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korpus</a:t>
            </a: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himoyasi</a:t>
            </a:r>
            <a:endParaRPr lang="en-US" sz="20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950" name="Google Shape;1950;p49"/>
          <p:cNvSpPr txBox="1"/>
          <p:nvPr/>
        </p:nvSpPr>
        <p:spPr>
          <a:xfrm flipH="1">
            <a:off x="4680558" y="2811055"/>
            <a:ext cx="3320342" cy="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Tamper Detection </a:t>
            </a:r>
            <a:r>
              <a:rPr lang="en-US" sz="2000" dirty="0" err="1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rPr>
              <a:t>mexanizmlari</a:t>
            </a:r>
            <a:endParaRPr sz="2000" dirty="0">
              <a:solidFill>
                <a:schemeClr val="dk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951" name="Google Shape;1951;p4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Fizik</a:t>
            </a:r>
            <a:r>
              <a:rPr lang="en-US" sz="2800" dirty="0"/>
              <a:t> </a:t>
            </a:r>
            <a:r>
              <a:rPr lang="en-US" sz="2800" dirty="0" err="1"/>
              <a:t>xavfsizlik</a:t>
            </a:r>
            <a:r>
              <a:rPr lang="en-US" sz="2800" dirty="0"/>
              <a:t> </a:t>
            </a:r>
            <a:r>
              <a:rPr lang="en-US" sz="2800" dirty="0" err="1"/>
              <a:t>choralarini</a:t>
            </a:r>
            <a:r>
              <a:rPr lang="en-US" sz="2800" dirty="0"/>
              <a:t> </a:t>
            </a:r>
            <a:r>
              <a:rPr lang="en-US" sz="2800" dirty="0" err="1"/>
              <a:t>kuchaytirish</a:t>
            </a:r>
            <a:endParaRPr sz="2800" dirty="0"/>
          </a:p>
        </p:txBody>
      </p:sp>
      <p:sp>
        <p:nvSpPr>
          <p:cNvPr id="1952" name="Google Shape;1952;p49"/>
          <p:cNvSpPr txBox="1"/>
          <p:nvPr/>
        </p:nvSpPr>
        <p:spPr>
          <a:xfrm flipH="1">
            <a:off x="4694797" y="1740506"/>
            <a:ext cx="3306105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Qurilmaning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ichki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qismlariga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ruxsatsiz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kirishni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oldini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uchun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muhrlar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yopiq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korpuslardan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foydalanish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53" name="Google Shape;1953;p49"/>
          <p:cNvSpPr txBox="1"/>
          <p:nvPr/>
        </p:nvSpPr>
        <p:spPr>
          <a:xfrm flipH="1">
            <a:off x="4669382" y="3325343"/>
            <a:ext cx="3320341" cy="1136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Qurilmaga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jismoniy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aralashuv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yoki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buzilish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sodir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bo‘lganda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bu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haqda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ogohlantiruvchi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signal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yuboradigan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sensorlardan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foydalanish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</a:p>
        </p:txBody>
      </p:sp>
      <p:grpSp>
        <p:nvGrpSpPr>
          <p:cNvPr id="1954" name="Google Shape;1954;p49"/>
          <p:cNvGrpSpPr/>
          <p:nvPr/>
        </p:nvGrpSpPr>
        <p:grpSpPr>
          <a:xfrm>
            <a:off x="720000" y="1710742"/>
            <a:ext cx="3618639" cy="1973951"/>
            <a:chOff x="233350" y="949250"/>
            <a:chExt cx="7137300" cy="3802300"/>
          </a:xfrm>
        </p:grpSpPr>
        <p:sp>
          <p:nvSpPr>
            <p:cNvPr id="1955" name="Google Shape;1955;p4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FFFFFF">
                <a:alpha val="58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06" name="Google Shape;2006;p49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4719407" y="2358283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7" name="Google Shape;2007;p49"/>
          <p:cNvGrpSpPr/>
          <p:nvPr/>
        </p:nvGrpSpPr>
        <p:grpSpPr>
          <a:xfrm>
            <a:off x="1672050" y="3076057"/>
            <a:ext cx="137160" cy="137160"/>
            <a:chOff x="-413284" y="1196451"/>
            <a:chExt cx="750300" cy="750300"/>
          </a:xfrm>
        </p:grpSpPr>
        <p:sp>
          <p:nvSpPr>
            <p:cNvPr id="2008" name="Google Shape;2008;p49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9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0" name="Google Shape;2010;p49"/>
          <p:cNvGrpSpPr/>
          <p:nvPr/>
        </p:nvGrpSpPr>
        <p:grpSpPr>
          <a:xfrm>
            <a:off x="2995935" y="2196313"/>
            <a:ext cx="135598" cy="137160"/>
            <a:chOff x="7030339" y="1393551"/>
            <a:chExt cx="599700" cy="599700"/>
          </a:xfrm>
        </p:grpSpPr>
        <p:sp>
          <p:nvSpPr>
            <p:cNvPr id="2011" name="Google Shape;2011;p49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9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3" name="Google Shape;2013;p49"/>
          <p:cNvGrpSpPr/>
          <p:nvPr/>
        </p:nvGrpSpPr>
        <p:grpSpPr>
          <a:xfrm>
            <a:off x="8098757" y="2808837"/>
            <a:ext cx="685800" cy="685800"/>
            <a:chOff x="-413284" y="1196451"/>
            <a:chExt cx="750300" cy="750300"/>
          </a:xfrm>
        </p:grpSpPr>
        <p:sp>
          <p:nvSpPr>
            <p:cNvPr id="2014" name="Google Shape;2014;p49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9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6" name="Google Shape;2016;p49"/>
          <p:cNvGrpSpPr/>
          <p:nvPr/>
        </p:nvGrpSpPr>
        <p:grpSpPr>
          <a:xfrm>
            <a:off x="8083902" y="1453362"/>
            <a:ext cx="685800" cy="685800"/>
            <a:chOff x="7030339" y="1393551"/>
            <a:chExt cx="599700" cy="599700"/>
          </a:xfrm>
        </p:grpSpPr>
        <p:sp>
          <p:nvSpPr>
            <p:cNvPr id="2017" name="Google Shape;2017;p49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9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980;p82">
            <a:extLst>
              <a:ext uri="{FF2B5EF4-FFF2-40B4-BE49-F238E27FC236}">
                <a16:creationId xmlns:a16="http://schemas.microsoft.com/office/drawing/2014/main" id="{6BE3F6A8-B472-4A00-AD94-12840DD38894}"/>
              </a:ext>
            </a:extLst>
          </p:cNvPr>
          <p:cNvGrpSpPr/>
          <p:nvPr/>
        </p:nvGrpSpPr>
        <p:grpSpPr>
          <a:xfrm>
            <a:off x="8239451" y="1579539"/>
            <a:ext cx="382643" cy="439213"/>
            <a:chOff x="5364750" y="3235150"/>
            <a:chExt cx="277275" cy="294950"/>
          </a:xfrm>
          <a:solidFill>
            <a:schemeClr val="accent6"/>
          </a:solidFill>
        </p:grpSpPr>
        <p:sp>
          <p:nvSpPr>
            <p:cNvPr id="74" name="Google Shape;7981;p82">
              <a:extLst>
                <a:ext uri="{FF2B5EF4-FFF2-40B4-BE49-F238E27FC236}">
                  <a16:creationId xmlns:a16="http://schemas.microsoft.com/office/drawing/2014/main" id="{6D441004-C340-4BFD-9CD0-DD0C8BBF6FB2}"/>
                </a:ext>
              </a:extLst>
            </p:cNvPr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982;p82">
              <a:extLst>
                <a:ext uri="{FF2B5EF4-FFF2-40B4-BE49-F238E27FC236}">
                  <a16:creationId xmlns:a16="http://schemas.microsoft.com/office/drawing/2014/main" id="{70FF11B3-AAEA-4A15-BD53-F7E26824E813}"/>
                </a:ext>
              </a:extLst>
            </p:cNvPr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983;p82">
              <a:extLst>
                <a:ext uri="{FF2B5EF4-FFF2-40B4-BE49-F238E27FC236}">
                  <a16:creationId xmlns:a16="http://schemas.microsoft.com/office/drawing/2014/main" id="{5E1E22FA-95CE-4FF1-810A-7DE09C7D91BC}"/>
                </a:ext>
              </a:extLst>
            </p:cNvPr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984;p82">
              <a:extLst>
                <a:ext uri="{FF2B5EF4-FFF2-40B4-BE49-F238E27FC236}">
                  <a16:creationId xmlns:a16="http://schemas.microsoft.com/office/drawing/2014/main" id="{FBFED524-DEFF-4A5C-9D44-9FC2EA0BA00D}"/>
                </a:ext>
              </a:extLst>
            </p:cNvPr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985;p82">
              <a:extLst>
                <a:ext uri="{FF2B5EF4-FFF2-40B4-BE49-F238E27FC236}">
                  <a16:creationId xmlns:a16="http://schemas.microsoft.com/office/drawing/2014/main" id="{2815EF03-24A6-4C1F-9CA2-C7FCE7C73136}"/>
                </a:ext>
              </a:extLst>
            </p:cNvPr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86;p82">
              <a:extLst>
                <a:ext uri="{FF2B5EF4-FFF2-40B4-BE49-F238E27FC236}">
                  <a16:creationId xmlns:a16="http://schemas.microsoft.com/office/drawing/2014/main" id="{066BA43C-C210-4FD1-AF1E-326D081C9F7A}"/>
                </a:ext>
              </a:extLst>
            </p:cNvPr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987;p82">
              <a:extLst>
                <a:ext uri="{FF2B5EF4-FFF2-40B4-BE49-F238E27FC236}">
                  <a16:creationId xmlns:a16="http://schemas.microsoft.com/office/drawing/2014/main" id="{9F73FAAE-CD6E-4F74-B8FA-F966013542D9}"/>
                </a:ext>
              </a:extLst>
            </p:cNvPr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988;p82">
              <a:extLst>
                <a:ext uri="{FF2B5EF4-FFF2-40B4-BE49-F238E27FC236}">
                  <a16:creationId xmlns:a16="http://schemas.microsoft.com/office/drawing/2014/main" id="{A8023A9F-99A0-4EBE-BAC6-09F46935E3E0}"/>
                </a:ext>
              </a:extLst>
            </p:cNvPr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9728;p86">
            <a:extLst>
              <a:ext uri="{FF2B5EF4-FFF2-40B4-BE49-F238E27FC236}">
                <a16:creationId xmlns:a16="http://schemas.microsoft.com/office/drawing/2014/main" id="{C106FFE3-C80B-4A87-9A8C-A8D02BFB3C63}"/>
              </a:ext>
            </a:extLst>
          </p:cNvPr>
          <p:cNvGrpSpPr/>
          <p:nvPr/>
        </p:nvGrpSpPr>
        <p:grpSpPr>
          <a:xfrm>
            <a:off x="8293692" y="2927076"/>
            <a:ext cx="319874" cy="420199"/>
            <a:chOff x="-4082800" y="3612425"/>
            <a:chExt cx="222150" cy="2918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3" name="Google Shape;9729;p86">
              <a:extLst>
                <a:ext uri="{FF2B5EF4-FFF2-40B4-BE49-F238E27FC236}">
                  <a16:creationId xmlns:a16="http://schemas.microsoft.com/office/drawing/2014/main" id="{959B9ADA-9656-4D3E-908B-5CB348BFF04E}"/>
                </a:ext>
              </a:extLst>
            </p:cNvPr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730;p86">
              <a:extLst>
                <a:ext uri="{FF2B5EF4-FFF2-40B4-BE49-F238E27FC236}">
                  <a16:creationId xmlns:a16="http://schemas.microsoft.com/office/drawing/2014/main" id="{54767C0A-3078-4FF6-9A6C-013383957824}"/>
                </a:ext>
              </a:extLst>
            </p:cNvPr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731;p86">
              <a:extLst>
                <a:ext uri="{FF2B5EF4-FFF2-40B4-BE49-F238E27FC236}">
                  <a16:creationId xmlns:a16="http://schemas.microsoft.com/office/drawing/2014/main" id="{D09A882D-B9F9-40F6-B185-2BDEA0544463}"/>
                </a:ext>
              </a:extLst>
            </p:cNvPr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2518;p66">
            <a:extLst>
              <a:ext uri="{FF2B5EF4-FFF2-40B4-BE49-F238E27FC236}">
                <a16:creationId xmlns:a16="http://schemas.microsoft.com/office/drawing/2014/main" id="{AB53C213-7DDF-4322-A52A-0B66A0DCEC3B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87" name="Google Shape;2519;p66">
              <a:extLst>
                <a:ext uri="{FF2B5EF4-FFF2-40B4-BE49-F238E27FC236}">
                  <a16:creationId xmlns:a16="http://schemas.microsoft.com/office/drawing/2014/main" id="{DFBC6DA4-1E5D-4C77-95B9-14D8F57959E3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520;p66">
              <a:extLst>
                <a:ext uri="{FF2B5EF4-FFF2-40B4-BE49-F238E27FC236}">
                  <a16:creationId xmlns:a16="http://schemas.microsoft.com/office/drawing/2014/main" id="{0A730FC6-69AB-428B-B9BF-270A8978F346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89" name="Google Shape;7581;p82">
            <a:extLst>
              <a:ext uri="{FF2B5EF4-FFF2-40B4-BE49-F238E27FC236}">
                <a16:creationId xmlns:a16="http://schemas.microsoft.com/office/drawing/2014/main" id="{8D52500D-71A7-40E2-99B5-3842F1D4FF97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90" name="Google Shape;7582;p82">
              <a:extLst>
                <a:ext uri="{FF2B5EF4-FFF2-40B4-BE49-F238E27FC236}">
                  <a16:creationId xmlns:a16="http://schemas.microsoft.com/office/drawing/2014/main" id="{DC9C3891-08C3-4CDF-A724-09935232E445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583;p82">
              <a:extLst>
                <a:ext uri="{FF2B5EF4-FFF2-40B4-BE49-F238E27FC236}">
                  <a16:creationId xmlns:a16="http://schemas.microsoft.com/office/drawing/2014/main" id="{76487079-F5F6-4D7A-9669-3A180624E231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584;p82">
              <a:extLst>
                <a:ext uri="{FF2B5EF4-FFF2-40B4-BE49-F238E27FC236}">
                  <a16:creationId xmlns:a16="http://schemas.microsoft.com/office/drawing/2014/main" id="{C674997E-091D-4E5D-AD9F-289FE9195357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585;p82">
              <a:extLst>
                <a:ext uri="{FF2B5EF4-FFF2-40B4-BE49-F238E27FC236}">
                  <a16:creationId xmlns:a16="http://schemas.microsoft.com/office/drawing/2014/main" id="{FDE27A06-A63A-4CA1-B01D-48195439C83C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586;p82">
              <a:extLst>
                <a:ext uri="{FF2B5EF4-FFF2-40B4-BE49-F238E27FC236}">
                  <a16:creationId xmlns:a16="http://schemas.microsoft.com/office/drawing/2014/main" id="{290B0916-9201-4E08-87BF-95135227E970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587;p82">
              <a:extLst>
                <a:ext uri="{FF2B5EF4-FFF2-40B4-BE49-F238E27FC236}">
                  <a16:creationId xmlns:a16="http://schemas.microsoft.com/office/drawing/2014/main" id="{84B1FC20-58AA-4965-A502-871CD5CA7399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588;p82">
              <a:extLst>
                <a:ext uri="{FF2B5EF4-FFF2-40B4-BE49-F238E27FC236}">
                  <a16:creationId xmlns:a16="http://schemas.microsoft.com/office/drawing/2014/main" id="{D640BC6C-CA8A-4595-838F-64BDEB7EC5D3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589;p82">
              <a:extLst>
                <a:ext uri="{FF2B5EF4-FFF2-40B4-BE49-F238E27FC236}">
                  <a16:creationId xmlns:a16="http://schemas.microsoft.com/office/drawing/2014/main" id="{879D2415-1953-4056-8B2F-BFE3D42BD439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590;p82">
              <a:extLst>
                <a:ext uri="{FF2B5EF4-FFF2-40B4-BE49-F238E27FC236}">
                  <a16:creationId xmlns:a16="http://schemas.microsoft.com/office/drawing/2014/main" id="{C3166703-5EC1-400E-BC51-859B72DF19FD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Oval 98">
            <a:hlinkClick r:id="rId4" action="ppaction://hlinksldjump"/>
            <a:extLst>
              <a:ext uri="{FF2B5EF4-FFF2-40B4-BE49-F238E27FC236}">
                <a16:creationId xmlns:a16="http://schemas.microsoft.com/office/drawing/2014/main" id="{FE6CFEDD-F421-40E4-A7BB-4E0AF83641C0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720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Google Shape;2383;p6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Kriptografik</a:t>
            </a:r>
            <a:r>
              <a:rPr lang="en-US" sz="3200" dirty="0"/>
              <a:t> </a:t>
            </a:r>
            <a:r>
              <a:rPr lang="en-US" sz="3200" dirty="0" err="1"/>
              <a:t>xavfsizlikni</a:t>
            </a:r>
            <a:r>
              <a:rPr lang="en-US" sz="3200" dirty="0"/>
              <a:t> </a:t>
            </a:r>
            <a:r>
              <a:rPr lang="en-US" sz="3200" dirty="0" err="1"/>
              <a:t>kuchaytirish</a:t>
            </a:r>
            <a:endParaRPr sz="3200" dirty="0"/>
          </a:p>
        </p:txBody>
      </p:sp>
      <p:cxnSp>
        <p:nvCxnSpPr>
          <p:cNvPr id="2386" name="Google Shape;2386;p61"/>
          <p:cNvCxnSpPr>
            <a:cxnSpLocks/>
            <a:stCxn id="1029" idx="0"/>
            <a:endCxn id="2387" idx="2"/>
          </p:cNvCxnSpPr>
          <p:nvPr/>
        </p:nvCxnSpPr>
        <p:spPr>
          <a:xfrm flipV="1">
            <a:off x="3596075" y="1569513"/>
            <a:ext cx="1176762" cy="100223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88" name="Google Shape;2388;p61"/>
          <p:cNvCxnSpPr>
            <a:cxnSpLocks/>
            <a:stCxn id="1029" idx="0"/>
            <a:endCxn id="2389" idx="2"/>
          </p:cNvCxnSpPr>
          <p:nvPr/>
        </p:nvCxnSpPr>
        <p:spPr>
          <a:xfrm>
            <a:off x="3596075" y="2571750"/>
            <a:ext cx="1176763" cy="75033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90" name="Google Shape;2390;p61"/>
          <p:cNvSpPr txBox="1">
            <a:spLocks noGrp="1"/>
          </p:cNvSpPr>
          <p:nvPr>
            <p:ph type="subTitle" idx="4294967295"/>
          </p:nvPr>
        </p:nvSpPr>
        <p:spPr>
          <a:xfrm>
            <a:off x="5085550" y="1733726"/>
            <a:ext cx="333845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Qurilma</a:t>
            </a:r>
            <a:r>
              <a:rPr lang="en-US" dirty="0"/>
              <a:t> </a:t>
            </a:r>
            <a:r>
              <a:rPr lang="en-US" dirty="0" err="1"/>
              <a:t>yuklanayotganda</a:t>
            </a:r>
            <a:r>
              <a:rPr lang="en-US" dirty="0"/>
              <a:t>, firmware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operatsion</a:t>
            </a:r>
            <a:r>
              <a:rPr lang="en-US" dirty="0"/>
              <a:t> </a:t>
            </a:r>
            <a:r>
              <a:rPr lang="en-US" dirty="0" err="1"/>
              <a:t>tizimni</a:t>
            </a:r>
            <a:r>
              <a:rPr lang="en-US" dirty="0"/>
              <a:t> </a:t>
            </a:r>
            <a:r>
              <a:rPr lang="en-US" dirty="0" err="1"/>
              <a:t>yuklashdan</a:t>
            </a:r>
            <a:r>
              <a:rPr lang="en-US" dirty="0"/>
              <a:t> </a:t>
            </a:r>
            <a:r>
              <a:rPr lang="en-US" dirty="0" err="1"/>
              <a:t>oldin</a:t>
            </a:r>
            <a:r>
              <a:rPr lang="en-US" dirty="0"/>
              <a:t> </a:t>
            </a:r>
            <a:r>
              <a:rPr lang="en-US" dirty="0" err="1"/>
              <a:t>uning</a:t>
            </a:r>
            <a:r>
              <a:rPr lang="en-US" dirty="0"/>
              <a:t> </a:t>
            </a:r>
            <a:r>
              <a:rPr lang="en-US" dirty="0" err="1"/>
              <a:t>imzosi</a:t>
            </a:r>
            <a:r>
              <a:rPr lang="en-US" dirty="0"/>
              <a:t> </a:t>
            </a:r>
            <a:r>
              <a:rPr lang="en-US" dirty="0" err="1"/>
              <a:t>maxsus</a:t>
            </a:r>
            <a:r>
              <a:rPr lang="en-US" dirty="0"/>
              <a:t> apparat </a:t>
            </a:r>
            <a:r>
              <a:rPr lang="en-US" dirty="0" err="1"/>
              <a:t>darajasidagi</a:t>
            </a:r>
            <a:r>
              <a:rPr lang="en-US" dirty="0"/>
              <a:t> </a:t>
            </a:r>
            <a:r>
              <a:rPr lang="en-US" dirty="0" err="1"/>
              <a:t>kalit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tekshiriladi</a:t>
            </a:r>
            <a:endParaRPr dirty="0"/>
          </a:p>
        </p:txBody>
      </p:sp>
      <p:sp>
        <p:nvSpPr>
          <p:cNvPr id="2391" name="Google Shape;2391;p61"/>
          <p:cNvSpPr txBox="1">
            <a:spLocks noGrp="1"/>
          </p:cNvSpPr>
          <p:nvPr>
            <p:ph type="title" idx="4294967295"/>
          </p:nvPr>
        </p:nvSpPr>
        <p:spPr>
          <a:xfrm>
            <a:off x="5085550" y="1283150"/>
            <a:ext cx="2529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Secure Boot</a:t>
            </a:r>
            <a:endParaRPr sz="2400" dirty="0"/>
          </a:p>
        </p:txBody>
      </p:sp>
      <p:sp>
        <p:nvSpPr>
          <p:cNvPr id="2392" name="Google Shape;2392;p61"/>
          <p:cNvSpPr txBox="1">
            <a:spLocks noGrp="1"/>
          </p:cNvSpPr>
          <p:nvPr>
            <p:ph type="subTitle" idx="4294967295"/>
          </p:nvPr>
        </p:nvSpPr>
        <p:spPr>
          <a:xfrm>
            <a:off x="5085550" y="3486326"/>
            <a:ext cx="3626564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dirty="0"/>
              <a:t>Apparat </a:t>
            </a:r>
            <a:r>
              <a:rPr lang="en-US" sz="1200" dirty="0" err="1"/>
              <a:t>darajasidagi</a:t>
            </a:r>
            <a:r>
              <a:rPr lang="en-US" sz="1200" dirty="0"/>
              <a:t> </a:t>
            </a:r>
            <a:r>
              <a:rPr lang="en-US" sz="1200" dirty="0" err="1"/>
              <a:t>shifrlash</a:t>
            </a:r>
            <a:r>
              <a:rPr lang="en-US" sz="1200" dirty="0"/>
              <a:t> </a:t>
            </a:r>
            <a:r>
              <a:rPr lang="en-US" sz="1200" dirty="0" err="1"/>
              <a:t>maxsus</a:t>
            </a:r>
            <a:r>
              <a:rPr lang="en-US" sz="1200" dirty="0"/>
              <a:t> </a:t>
            </a:r>
            <a:r>
              <a:rPr lang="en-US" sz="1200" dirty="0" err="1"/>
              <a:t>qurilma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chip </a:t>
            </a:r>
            <a:r>
              <a:rPr lang="en-US" sz="1200" dirty="0" err="1"/>
              <a:t>yordamida</a:t>
            </a:r>
            <a:r>
              <a:rPr lang="en-US" sz="1200" dirty="0"/>
              <a:t> </a:t>
            </a:r>
            <a:r>
              <a:rPr lang="en-US" sz="1200" dirty="0" err="1"/>
              <a:t>ma’lumotlarni</a:t>
            </a:r>
            <a:r>
              <a:rPr lang="en-US" sz="1200" dirty="0"/>
              <a:t> </a:t>
            </a:r>
            <a:r>
              <a:rPr lang="en-US" sz="1200" dirty="0" err="1"/>
              <a:t>shifrlashni</a:t>
            </a:r>
            <a:r>
              <a:rPr lang="en-US" sz="1200" dirty="0"/>
              <a:t> </a:t>
            </a:r>
            <a:r>
              <a:rPr lang="en-US" sz="1200" dirty="0" err="1"/>
              <a:t>amalga</a:t>
            </a:r>
            <a:r>
              <a:rPr lang="en-US" sz="1200" dirty="0"/>
              <a:t> </a:t>
            </a:r>
            <a:r>
              <a:rPr lang="en-US" sz="1200" dirty="0" err="1"/>
              <a:t>oshiradi</a:t>
            </a:r>
            <a:r>
              <a:rPr lang="en-US" sz="1200" dirty="0"/>
              <a:t>. Bu </a:t>
            </a:r>
            <a:r>
              <a:rPr lang="en-US" sz="1200" dirty="0" err="1"/>
              <a:t>dasturiy</a:t>
            </a:r>
            <a:r>
              <a:rPr lang="en-US" sz="1200" dirty="0"/>
              <a:t> </a:t>
            </a:r>
            <a:r>
              <a:rPr lang="en-US" sz="1200" dirty="0" err="1"/>
              <a:t>shifrlashga</a:t>
            </a:r>
            <a:r>
              <a:rPr lang="en-US" sz="1200" dirty="0"/>
              <a:t> </a:t>
            </a:r>
            <a:r>
              <a:rPr lang="en-US" sz="1200" dirty="0" err="1"/>
              <a:t>nisbatan</a:t>
            </a:r>
            <a:r>
              <a:rPr lang="en-US" sz="1200" dirty="0"/>
              <a:t> </a:t>
            </a:r>
            <a:r>
              <a:rPr lang="en-US" sz="1200" dirty="0" err="1"/>
              <a:t>tezroq</a:t>
            </a:r>
            <a:r>
              <a:rPr lang="en-US" sz="1200" dirty="0"/>
              <a:t> </a:t>
            </a:r>
            <a:r>
              <a:rPr lang="en-US" sz="1200" dirty="0" err="1"/>
              <a:t>va</a:t>
            </a:r>
            <a:r>
              <a:rPr lang="en-US" sz="1200" dirty="0"/>
              <a:t> </a:t>
            </a:r>
            <a:r>
              <a:rPr lang="en-US" sz="1200" dirty="0" err="1"/>
              <a:t>ishonchliroq</a:t>
            </a:r>
            <a:r>
              <a:rPr lang="en-US" sz="1200" dirty="0"/>
              <a:t>. </a:t>
            </a:r>
            <a:r>
              <a:rPr lang="en-US" sz="1200" dirty="0" err="1"/>
              <a:t>Qurilmadagi</a:t>
            </a:r>
            <a:r>
              <a:rPr lang="en-US" sz="1200" dirty="0"/>
              <a:t> </a:t>
            </a:r>
            <a:r>
              <a:rPr lang="en-US" sz="1200" dirty="0" err="1"/>
              <a:t>barcha</a:t>
            </a:r>
            <a:r>
              <a:rPr lang="en-US" sz="1200" dirty="0"/>
              <a:t> </a:t>
            </a:r>
            <a:r>
              <a:rPr lang="en-US" sz="1200" dirty="0" err="1"/>
              <a:t>ma’lumotlar</a:t>
            </a:r>
            <a:r>
              <a:rPr lang="en-US" sz="1200" dirty="0"/>
              <a:t> </a:t>
            </a:r>
            <a:r>
              <a:rPr lang="en-US" sz="1200" dirty="0" err="1"/>
              <a:t>saqlanishidan</a:t>
            </a:r>
            <a:r>
              <a:rPr lang="en-US" sz="1200" dirty="0"/>
              <a:t> </a:t>
            </a:r>
            <a:r>
              <a:rPr lang="en-US" sz="1200" dirty="0" err="1"/>
              <a:t>oldin</a:t>
            </a:r>
            <a:r>
              <a:rPr lang="en-US" sz="1200" dirty="0"/>
              <a:t> </a:t>
            </a:r>
            <a:r>
              <a:rPr lang="en-US" sz="1200" dirty="0" err="1"/>
              <a:t>avtomatik</a:t>
            </a:r>
            <a:r>
              <a:rPr lang="en-US" sz="1200" dirty="0"/>
              <a:t> </a:t>
            </a:r>
            <a:r>
              <a:rPr lang="en-US" sz="1200" dirty="0" err="1"/>
              <a:t>ravishda</a:t>
            </a:r>
            <a:r>
              <a:rPr lang="en-US" sz="1200" dirty="0"/>
              <a:t> </a:t>
            </a:r>
            <a:r>
              <a:rPr lang="en-US" sz="1200" dirty="0" err="1"/>
              <a:t>shifrlanadi</a:t>
            </a:r>
            <a:r>
              <a:rPr lang="en-US" sz="1200" dirty="0"/>
              <a:t>.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dirty="0"/>
          </a:p>
        </p:txBody>
      </p:sp>
      <p:sp>
        <p:nvSpPr>
          <p:cNvPr id="2393" name="Google Shape;2393;p61"/>
          <p:cNvSpPr txBox="1">
            <a:spLocks noGrp="1"/>
          </p:cNvSpPr>
          <p:nvPr>
            <p:ph type="title" idx="4294967295"/>
          </p:nvPr>
        </p:nvSpPr>
        <p:spPr>
          <a:xfrm>
            <a:off x="5085549" y="3035750"/>
            <a:ext cx="3814611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Hardware-based Encryption</a:t>
            </a:r>
          </a:p>
        </p:txBody>
      </p:sp>
      <p:grpSp>
        <p:nvGrpSpPr>
          <p:cNvPr id="2403" name="Google Shape;2403;p61"/>
          <p:cNvGrpSpPr/>
          <p:nvPr/>
        </p:nvGrpSpPr>
        <p:grpSpPr>
          <a:xfrm>
            <a:off x="4711250" y="1394988"/>
            <a:ext cx="349050" cy="349025"/>
            <a:chOff x="3137963" y="3893313"/>
            <a:chExt cx="349050" cy="349025"/>
          </a:xfrm>
        </p:grpSpPr>
        <p:grpSp>
          <p:nvGrpSpPr>
            <p:cNvPr id="2404" name="Google Shape;2404;p61"/>
            <p:cNvGrpSpPr/>
            <p:nvPr/>
          </p:nvGrpSpPr>
          <p:grpSpPr>
            <a:xfrm>
              <a:off x="3137963" y="3893313"/>
              <a:ext cx="349050" cy="349025"/>
              <a:chOff x="7887000" y="3784775"/>
              <a:chExt cx="349050" cy="349025"/>
            </a:xfrm>
          </p:grpSpPr>
          <p:sp>
            <p:nvSpPr>
              <p:cNvPr id="2405" name="Google Shape;2405;p61"/>
              <p:cNvSpPr/>
              <p:nvPr/>
            </p:nvSpPr>
            <p:spPr>
              <a:xfrm>
                <a:off x="8001575" y="3877275"/>
                <a:ext cx="119900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7281" extrusionOk="0">
                    <a:moveTo>
                      <a:pt x="3486" y="2514"/>
                    </a:moveTo>
                    <a:lnTo>
                      <a:pt x="4065" y="3092"/>
                    </a:lnTo>
                    <a:lnTo>
                      <a:pt x="2195" y="4961"/>
                    </a:lnTo>
                    <a:lnTo>
                      <a:pt x="870" y="3653"/>
                    </a:lnTo>
                    <a:lnTo>
                      <a:pt x="1444" y="3071"/>
                    </a:lnTo>
                    <a:lnTo>
                      <a:pt x="2191" y="3808"/>
                    </a:lnTo>
                    <a:lnTo>
                      <a:pt x="3486" y="2514"/>
                    </a:lnTo>
                    <a:close/>
                    <a:moveTo>
                      <a:pt x="2398" y="1"/>
                    </a:moveTo>
                    <a:lnTo>
                      <a:pt x="0" y="1257"/>
                    </a:lnTo>
                    <a:lnTo>
                      <a:pt x="0" y="3793"/>
                    </a:lnTo>
                    <a:cubicBezTo>
                      <a:pt x="0" y="5348"/>
                      <a:pt x="958" y="6732"/>
                      <a:pt x="2398" y="7281"/>
                    </a:cubicBezTo>
                    <a:cubicBezTo>
                      <a:pt x="3838" y="6732"/>
                      <a:pt x="4795" y="5348"/>
                      <a:pt x="4795" y="3793"/>
                    </a:cubicBezTo>
                    <a:lnTo>
                      <a:pt x="4795" y="1257"/>
                    </a:lnTo>
                    <a:lnTo>
                      <a:pt x="23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61"/>
              <p:cNvSpPr/>
              <p:nvPr/>
            </p:nvSpPr>
            <p:spPr>
              <a:xfrm>
                <a:off x="7887000" y="3784775"/>
                <a:ext cx="349050" cy="349025"/>
              </a:xfrm>
              <a:custGeom>
                <a:avLst/>
                <a:gdLst/>
                <a:ahLst/>
                <a:cxnLst/>
                <a:rect l="l" t="t" r="r" b="b"/>
                <a:pathLst>
                  <a:path w="13962" h="13961" extrusionOk="0">
                    <a:moveTo>
                      <a:pt x="6981" y="2776"/>
                    </a:moveTo>
                    <a:lnTo>
                      <a:pt x="10197" y="4463"/>
                    </a:lnTo>
                    <a:lnTo>
                      <a:pt x="10197" y="7493"/>
                    </a:lnTo>
                    <a:cubicBezTo>
                      <a:pt x="10197" y="9446"/>
                      <a:pt x="8957" y="11177"/>
                      <a:pt x="7112" y="11802"/>
                    </a:cubicBezTo>
                    <a:lnTo>
                      <a:pt x="6981" y="11847"/>
                    </a:lnTo>
                    <a:lnTo>
                      <a:pt x="6850" y="11802"/>
                    </a:lnTo>
                    <a:cubicBezTo>
                      <a:pt x="5005" y="11177"/>
                      <a:pt x="3765" y="9446"/>
                      <a:pt x="3765" y="7493"/>
                    </a:cubicBezTo>
                    <a:lnTo>
                      <a:pt x="3765" y="4463"/>
                    </a:lnTo>
                    <a:lnTo>
                      <a:pt x="6981" y="2776"/>
                    </a:lnTo>
                    <a:close/>
                    <a:moveTo>
                      <a:pt x="1282" y="0"/>
                    </a:moveTo>
                    <a:cubicBezTo>
                      <a:pt x="576" y="0"/>
                      <a:pt x="0" y="574"/>
                      <a:pt x="0" y="1282"/>
                    </a:cubicBezTo>
                    <a:cubicBezTo>
                      <a:pt x="0" y="1845"/>
                      <a:pt x="367" y="2325"/>
                      <a:pt x="873" y="2495"/>
                    </a:cubicBezTo>
                    <a:lnTo>
                      <a:pt x="873" y="4177"/>
                    </a:lnTo>
                    <a:lnTo>
                      <a:pt x="2130" y="4177"/>
                    </a:lnTo>
                    <a:lnTo>
                      <a:pt x="2130" y="6571"/>
                    </a:lnTo>
                    <a:lnTo>
                      <a:pt x="410" y="6571"/>
                    </a:lnTo>
                    <a:lnTo>
                      <a:pt x="410" y="7389"/>
                    </a:lnTo>
                    <a:lnTo>
                      <a:pt x="2130" y="7389"/>
                    </a:lnTo>
                    <a:lnTo>
                      <a:pt x="2130" y="7493"/>
                    </a:lnTo>
                    <a:cubicBezTo>
                      <a:pt x="2130" y="8281"/>
                      <a:pt x="2282" y="9059"/>
                      <a:pt x="2571" y="9783"/>
                    </a:cubicBezTo>
                    <a:lnTo>
                      <a:pt x="873" y="9783"/>
                    </a:lnTo>
                    <a:lnTo>
                      <a:pt x="873" y="11465"/>
                    </a:lnTo>
                    <a:cubicBezTo>
                      <a:pt x="367" y="11635"/>
                      <a:pt x="0" y="12115"/>
                      <a:pt x="0" y="12679"/>
                    </a:cubicBezTo>
                    <a:cubicBezTo>
                      <a:pt x="0" y="13386"/>
                      <a:pt x="576" y="13960"/>
                      <a:pt x="1282" y="13960"/>
                    </a:cubicBezTo>
                    <a:cubicBezTo>
                      <a:pt x="1989" y="13960"/>
                      <a:pt x="2565" y="13386"/>
                      <a:pt x="2565" y="12679"/>
                    </a:cubicBezTo>
                    <a:cubicBezTo>
                      <a:pt x="2565" y="12115"/>
                      <a:pt x="2198" y="11635"/>
                      <a:pt x="1692" y="11465"/>
                    </a:cubicBezTo>
                    <a:lnTo>
                      <a:pt x="1692" y="10602"/>
                    </a:lnTo>
                    <a:lnTo>
                      <a:pt x="2968" y="10602"/>
                    </a:lnTo>
                    <a:cubicBezTo>
                      <a:pt x="3115" y="10855"/>
                      <a:pt x="3281" y="11098"/>
                      <a:pt x="3462" y="11329"/>
                    </a:cubicBezTo>
                    <a:cubicBezTo>
                      <a:pt x="4322" y="12417"/>
                      <a:pt x="5537" y="13193"/>
                      <a:pt x="6887" y="13514"/>
                    </a:cubicBezTo>
                    <a:lnTo>
                      <a:pt x="6981" y="13535"/>
                    </a:lnTo>
                    <a:lnTo>
                      <a:pt x="7075" y="13514"/>
                    </a:lnTo>
                    <a:cubicBezTo>
                      <a:pt x="8424" y="13193"/>
                      <a:pt x="9640" y="12417"/>
                      <a:pt x="10499" y="11329"/>
                    </a:cubicBezTo>
                    <a:cubicBezTo>
                      <a:pt x="10681" y="11098"/>
                      <a:pt x="10847" y="10855"/>
                      <a:pt x="10994" y="10602"/>
                    </a:cubicBezTo>
                    <a:lnTo>
                      <a:pt x="12270" y="10602"/>
                    </a:lnTo>
                    <a:lnTo>
                      <a:pt x="12270" y="11465"/>
                    </a:lnTo>
                    <a:cubicBezTo>
                      <a:pt x="11764" y="11635"/>
                      <a:pt x="11399" y="12115"/>
                      <a:pt x="11399" y="12679"/>
                    </a:cubicBezTo>
                    <a:cubicBezTo>
                      <a:pt x="11399" y="13386"/>
                      <a:pt x="11973" y="13960"/>
                      <a:pt x="12680" y="13960"/>
                    </a:cubicBezTo>
                    <a:cubicBezTo>
                      <a:pt x="13386" y="13960"/>
                      <a:pt x="13962" y="13386"/>
                      <a:pt x="13962" y="12679"/>
                    </a:cubicBezTo>
                    <a:cubicBezTo>
                      <a:pt x="13962" y="12115"/>
                      <a:pt x="13596" y="11635"/>
                      <a:pt x="13089" y="11465"/>
                    </a:cubicBezTo>
                    <a:lnTo>
                      <a:pt x="13089" y="9783"/>
                    </a:lnTo>
                    <a:lnTo>
                      <a:pt x="11391" y="9783"/>
                    </a:lnTo>
                    <a:cubicBezTo>
                      <a:pt x="11680" y="9059"/>
                      <a:pt x="11832" y="8281"/>
                      <a:pt x="11832" y="7493"/>
                    </a:cubicBezTo>
                    <a:lnTo>
                      <a:pt x="11832" y="7389"/>
                    </a:lnTo>
                    <a:lnTo>
                      <a:pt x="13552" y="7389"/>
                    </a:lnTo>
                    <a:lnTo>
                      <a:pt x="13552" y="6571"/>
                    </a:lnTo>
                    <a:lnTo>
                      <a:pt x="11832" y="6571"/>
                    </a:lnTo>
                    <a:lnTo>
                      <a:pt x="11832" y="4177"/>
                    </a:lnTo>
                    <a:lnTo>
                      <a:pt x="13089" y="4177"/>
                    </a:lnTo>
                    <a:lnTo>
                      <a:pt x="13089" y="2495"/>
                    </a:lnTo>
                    <a:cubicBezTo>
                      <a:pt x="13595" y="2325"/>
                      <a:pt x="13962" y="1845"/>
                      <a:pt x="13962" y="1282"/>
                    </a:cubicBezTo>
                    <a:cubicBezTo>
                      <a:pt x="13962" y="574"/>
                      <a:pt x="13386" y="0"/>
                      <a:pt x="12680" y="0"/>
                    </a:cubicBezTo>
                    <a:cubicBezTo>
                      <a:pt x="11973" y="0"/>
                      <a:pt x="11399" y="574"/>
                      <a:pt x="11399" y="1282"/>
                    </a:cubicBezTo>
                    <a:cubicBezTo>
                      <a:pt x="11399" y="1845"/>
                      <a:pt x="11764" y="2325"/>
                      <a:pt x="12270" y="2495"/>
                    </a:cubicBezTo>
                    <a:lnTo>
                      <a:pt x="12270" y="3358"/>
                    </a:lnTo>
                    <a:lnTo>
                      <a:pt x="11612" y="3358"/>
                    </a:lnTo>
                    <a:lnTo>
                      <a:pt x="6981" y="928"/>
                    </a:lnTo>
                    <a:lnTo>
                      <a:pt x="2350" y="3358"/>
                    </a:lnTo>
                    <a:lnTo>
                      <a:pt x="1692" y="3358"/>
                    </a:lnTo>
                    <a:lnTo>
                      <a:pt x="1692" y="2495"/>
                    </a:lnTo>
                    <a:cubicBezTo>
                      <a:pt x="2198" y="2325"/>
                      <a:pt x="2563" y="1845"/>
                      <a:pt x="2563" y="1282"/>
                    </a:cubicBezTo>
                    <a:cubicBezTo>
                      <a:pt x="2563" y="574"/>
                      <a:pt x="1989" y="0"/>
                      <a:pt x="1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7" name="Google Shape;2387;p61"/>
            <p:cNvSpPr/>
            <p:nvPr/>
          </p:nvSpPr>
          <p:spPr>
            <a:xfrm>
              <a:off x="3199550" y="3954888"/>
              <a:ext cx="225900" cy="225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7" name="Google Shape;2407;p61"/>
          <p:cNvGrpSpPr/>
          <p:nvPr/>
        </p:nvGrpSpPr>
        <p:grpSpPr>
          <a:xfrm>
            <a:off x="4711263" y="3147550"/>
            <a:ext cx="349025" cy="349075"/>
            <a:chOff x="4254488" y="4075263"/>
            <a:chExt cx="349025" cy="349075"/>
          </a:xfrm>
        </p:grpSpPr>
        <p:grpSp>
          <p:nvGrpSpPr>
            <p:cNvPr id="2408" name="Google Shape;2408;p61"/>
            <p:cNvGrpSpPr/>
            <p:nvPr/>
          </p:nvGrpSpPr>
          <p:grpSpPr>
            <a:xfrm>
              <a:off x="4254488" y="4075263"/>
              <a:ext cx="349025" cy="349075"/>
              <a:chOff x="4889375" y="2127775"/>
              <a:chExt cx="349025" cy="349075"/>
            </a:xfrm>
          </p:grpSpPr>
          <p:sp>
            <p:nvSpPr>
              <p:cNvPr id="2409" name="Google Shape;2409;p61"/>
              <p:cNvSpPr/>
              <p:nvPr/>
            </p:nvSpPr>
            <p:spPr>
              <a:xfrm>
                <a:off x="5003950" y="2220300"/>
                <a:ext cx="119850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4794" h="7281" extrusionOk="0">
                    <a:moveTo>
                      <a:pt x="3274" y="2201"/>
                    </a:moveTo>
                    <a:lnTo>
                      <a:pt x="3853" y="2780"/>
                    </a:lnTo>
                    <a:lnTo>
                      <a:pt x="2975" y="3656"/>
                    </a:lnTo>
                    <a:lnTo>
                      <a:pt x="3853" y="4532"/>
                    </a:lnTo>
                    <a:lnTo>
                      <a:pt x="3274" y="5111"/>
                    </a:lnTo>
                    <a:lnTo>
                      <a:pt x="2396" y="4235"/>
                    </a:lnTo>
                    <a:lnTo>
                      <a:pt x="1520" y="5111"/>
                    </a:lnTo>
                    <a:lnTo>
                      <a:pt x="941" y="4532"/>
                    </a:lnTo>
                    <a:lnTo>
                      <a:pt x="1819" y="3656"/>
                    </a:lnTo>
                    <a:lnTo>
                      <a:pt x="941" y="2780"/>
                    </a:lnTo>
                    <a:lnTo>
                      <a:pt x="1520" y="2201"/>
                    </a:lnTo>
                    <a:lnTo>
                      <a:pt x="2396" y="3077"/>
                    </a:lnTo>
                    <a:lnTo>
                      <a:pt x="3274" y="2201"/>
                    </a:lnTo>
                    <a:close/>
                    <a:moveTo>
                      <a:pt x="2396" y="0"/>
                    </a:moveTo>
                    <a:lnTo>
                      <a:pt x="1" y="1259"/>
                    </a:lnTo>
                    <a:lnTo>
                      <a:pt x="1" y="3793"/>
                    </a:lnTo>
                    <a:cubicBezTo>
                      <a:pt x="1" y="5349"/>
                      <a:pt x="958" y="6733"/>
                      <a:pt x="2396" y="7280"/>
                    </a:cubicBezTo>
                    <a:cubicBezTo>
                      <a:pt x="3837" y="6733"/>
                      <a:pt x="4794" y="5349"/>
                      <a:pt x="4794" y="3793"/>
                    </a:cubicBezTo>
                    <a:lnTo>
                      <a:pt x="4794" y="1259"/>
                    </a:lnTo>
                    <a:lnTo>
                      <a:pt x="23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61"/>
              <p:cNvSpPr/>
              <p:nvPr/>
            </p:nvSpPr>
            <p:spPr>
              <a:xfrm>
                <a:off x="4889375" y="2127775"/>
                <a:ext cx="349025" cy="349075"/>
              </a:xfrm>
              <a:custGeom>
                <a:avLst/>
                <a:gdLst/>
                <a:ahLst/>
                <a:cxnLst/>
                <a:rect l="l" t="t" r="r" b="b"/>
                <a:pathLst>
                  <a:path w="13961" h="13963" extrusionOk="0">
                    <a:moveTo>
                      <a:pt x="6979" y="2777"/>
                    </a:moveTo>
                    <a:lnTo>
                      <a:pt x="10195" y="4465"/>
                    </a:lnTo>
                    <a:lnTo>
                      <a:pt x="10195" y="7494"/>
                    </a:lnTo>
                    <a:cubicBezTo>
                      <a:pt x="10195" y="9447"/>
                      <a:pt x="8955" y="11178"/>
                      <a:pt x="7112" y="11803"/>
                    </a:cubicBezTo>
                    <a:lnTo>
                      <a:pt x="6979" y="11848"/>
                    </a:lnTo>
                    <a:lnTo>
                      <a:pt x="6849" y="11803"/>
                    </a:lnTo>
                    <a:cubicBezTo>
                      <a:pt x="5004" y="11178"/>
                      <a:pt x="3765" y="9447"/>
                      <a:pt x="3765" y="7494"/>
                    </a:cubicBezTo>
                    <a:lnTo>
                      <a:pt x="3765" y="4465"/>
                    </a:lnTo>
                    <a:lnTo>
                      <a:pt x="6979" y="2777"/>
                    </a:lnTo>
                    <a:close/>
                    <a:moveTo>
                      <a:pt x="1282" y="1"/>
                    </a:moveTo>
                    <a:cubicBezTo>
                      <a:pt x="574" y="1"/>
                      <a:pt x="0" y="576"/>
                      <a:pt x="0" y="1282"/>
                    </a:cubicBezTo>
                    <a:cubicBezTo>
                      <a:pt x="0" y="1846"/>
                      <a:pt x="366" y="2326"/>
                      <a:pt x="872" y="2498"/>
                    </a:cubicBezTo>
                    <a:lnTo>
                      <a:pt x="872" y="4178"/>
                    </a:lnTo>
                    <a:lnTo>
                      <a:pt x="2128" y="4178"/>
                    </a:lnTo>
                    <a:lnTo>
                      <a:pt x="2128" y="6573"/>
                    </a:lnTo>
                    <a:lnTo>
                      <a:pt x="409" y="6573"/>
                    </a:lnTo>
                    <a:lnTo>
                      <a:pt x="409" y="7390"/>
                    </a:lnTo>
                    <a:lnTo>
                      <a:pt x="2128" y="7390"/>
                    </a:lnTo>
                    <a:lnTo>
                      <a:pt x="2128" y="7494"/>
                    </a:lnTo>
                    <a:cubicBezTo>
                      <a:pt x="2128" y="8281"/>
                      <a:pt x="2282" y="9060"/>
                      <a:pt x="2570" y="9786"/>
                    </a:cubicBezTo>
                    <a:lnTo>
                      <a:pt x="873" y="9786"/>
                    </a:lnTo>
                    <a:lnTo>
                      <a:pt x="873" y="11466"/>
                    </a:lnTo>
                    <a:cubicBezTo>
                      <a:pt x="366" y="11638"/>
                      <a:pt x="0" y="12117"/>
                      <a:pt x="0" y="12681"/>
                    </a:cubicBezTo>
                    <a:cubicBezTo>
                      <a:pt x="0" y="13387"/>
                      <a:pt x="574" y="13962"/>
                      <a:pt x="1282" y="13962"/>
                    </a:cubicBezTo>
                    <a:cubicBezTo>
                      <a:pt x="1988" y="13962"/>
                      <a:pt x="2563" y="13387"/>
                      <a:pt x="2563" y="12681"/>
                    </a:cubicBezTo>
                    <a:cubicBezTo>
                      <a:pt x="2563" y="12117"/>
                      <a:pt x="2198" y="11638"/>
                      <a:pt x="1690" y="11466"/>
                    </a:cubicBezTo>
                    <a:lnTo>
                      <a:pt x="1690" y="10604"/>
                    </a:lnTo>
                    <a:lnTo>
                      <a:pt x="2968" y="10604"/>
                    </a:lnTo>
                    <a:cubicBezTo>
                      <a:pt x="3115" y="10857"/>
                      <a:pt x="3279" y="11100"/>
                      <a:pt x="3463" y="11330"/>
                    </a:cubicBezTo>
                    <a:cubicBezTo>
                      <a:pt x="4321" y="12418"/>
                      <a:pt x="5538" y="13194"/>
                      <a:pt x="6885" y="13514"/>
                    </a:cubicBezTo>
                    <a:lnTo>
                      <a:pt x="6981" y="13538"/>
                    </a:lnTo>
                    <a:lnTo>
                      <a:pt x="7075" y="13514"/>
                    </a:lnTo>
                    <a:cubicBezTo>
                      <a:pt x="8423" y="13194"/>
                      <a:pt x="9640" y="12418"/>
                      <a:pt x="10500" y="11330"/>
                    </a:cubicBezTo>
                    <a:cubicBezTo>
                      <a:pt x="10681" y="11100"/>
                      <a:pt x="10847" y="10857"/>
                      <a:pt x="10992" y="10604"/>
                    </a:cubicBezTo>
                    <a:lnTo>
                      <a:pt x="12270" y="10604"/>
                    </a:lnTo>
                    <a:lnTo>
                      <a:pt x="12270" y="11466"/>
                    </a:lnTo>
                    <a:cubicBezTo>
                      <a:pt x="11763" y="11638"/>
                      <a:pt x="11397" y="12117"/>
                      <a:pt x="11397" y="12681"/>
                    </a:cubicBezTo>
                    <a:cubicBezTo>
                      <a:pt x="11397" y="13387"/>
                      <a:pt x="11973" y="13962"/>
                      <a:pt x="12679" y="13962"/>
                    </a:cubicBezTo>
                    <a:cubicBezTo>
                      <a:pt x="13386" y="13962"/>
                      <a:pt x="13960" y="13387"/>
                      <a:pt x="13960" y="12681"/>
                    </a:cubicBezTo>
                    <a:cubicBezTo>
                      <a:pt x="13960" y="12117"/>
                      <a:pt x="13595" y="11638"/>
                      <a:pt x="13089" y="11466"/>
                    </a:cubicBezTo>
                    <a:lnTo>
                      <a:pt x="13087" y="11466"/>
                    </a:lnTo>
                    <a:lnTo>
                      <a:pt x="13087" y="9786"/>
                    </a:lnTo>
                    <a:lnTo>
                      <a:pt x="11391" y="9786"/>
                    </a:lnTo>
                    <a:cubicBezTo>
                      <a:pt x="11678" y="9060"/>
                      <a:pt x="11832" y="8281"/>
                      <a:pt x="11832" y="7494"/>
                    </a:cubicBezTo>
                    <a:lnTo>
                      <a:pt x="11832" y="7390"/>
                    </a:lnTo>
                    <a:lnTo>
                      <a:pt x="13552" y="7390"/>
                    </a:lnTo>
                    <a:lnTo>
                      <a:pt x="13552" y="6573"/>
                    </a:lnTo>
                    <a:lnTo>
                      <a:pt x="11832" y="6573"/>
                    </a:lnTo>
                    <a:lnTo>
                      <a:pt x="11832" y="4178"/>
                    </a:lnTo>
                    <a:lnTo>
                      <a:pt x="13089" y="4178"/>
                    </a:lnTo>
                    <a:lnTo>
                      <a:pt x="13089" y="2498"/>
                    </a:lnTo>
                    <a:cubicBezTo>
                      <a:pt x="13595" y="2326"/>
                      <a:pt x="13960" y="1846"/>
                      <a:pt x="13960" y="1282"/>
                    </a:cubicBezTo>
                    <a:cubicBezTo>
                      <a:pt x="13960" y="576"/>
                      <a:pt x="13386" y="1"/>
                      <a:pt x="12679" y="1"/>
                    </a:cubicBezTo>
                    <a:cubicBezTo>
                      <a:pt x="11973" y="1"/>
                      <a:pt x="11397" y="576"/>
                      <a:pt x="11397" y="1282"/>
                    </a:cubicBezTo>
                    <a:cubicBezTo>
                      <a:pt x="11397" y="1846"/>
                      <a:pt x="11763" y="2326"/>
                      <a:pt x="12270" y="2498"/>
                    </a:cubicBezTo>
                    <a:lnTo>
                      <a:pt x="12270" y="3359"/>
                    </a:lnTo>
                    <a:lnTo>
                      <a:pt x="11612" y="3359"/>
                    </a:lnTo>
                    <a:lnTo>
                      <a:pt x="6979" y="930"/>
                    </a:lnTo>
                    <a:lnTo>
                      <a:pt x="2348" y="3359"/>
                    </a:lnTo>
                    <a:lnTo>
                      <a:pt x="1690" y="3359"/>
                    </a:lnTo>
                    <a:lnTo>
                      <a:pt x="1690" y="2498"/>
                    </a:lnTo>
                    <a:cubicBezTo>
                      <a:pt x="2198" y="2326"/>
                      <a:pt x="2563" y="1846"/>
                      <a:pt x="2563" y="1282"/>
                    </a:cubicBezTo>
                    <a:cubicBezTo>
                      <a:pt x="2563" y="576"/>
                      <a:pt x="1988" y="1"/>
                      <a:pt x="12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9" name="Google Shape;2389;p61"/>
            <p:cNvSpPr/>
            <p:nvPr/>
          </p:nvSpPr>
          <p:spPr>
            <a:xfrm>
              <a:off x="4316063" y="4136850"/>
              <a:ext cx="225900" cy="225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1" name="Google Shape;2411;p61"/>
          <p:cNvSpPr/>
          <p:nvPr/>
        </p:nvSpPr>
        <p:spPr>
          <a:xfrm rot="1771310">
            <a:off x="7420875" y="1064326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12" name="Google Shape;2412;p61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7834282" y="2708360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0A68B5D2-61E5-440D-A222-D2541D00F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86" y="1582941"/>
            <a:ext cx="3164189" cy="197761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1">
                <a:lumMod val="50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oogle Shape;2518;p66">
            <a:extLst>
              <a:ext uri="{FF2B5EF4-FFF2-40B4-BE49-F238E27FC236}">
                <a16:creationId xmlns:a16="http://schemas.microsoft.com/office/drawing/2014/main" id="{73F3CCFC-810B-4F49-B575-51952BB8E60D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23" name="Google Shape;2519;p66">
              <a:extLst>
                <a:ext uri="{FF2B5EF4-FFF2-40B4-BE49-F238E27FC236}">
                  <a16:creationId xmlns:a16="http://schemas.microsoft.com/office/drawing/2014/main" id="{59DEBC55-8101-49CF-9945-614DAFE00588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520;p66">
              <a:extLst>
                <a:ext uri="{FF2B5EF4-FFF2-40B4-BE49-F238E27FC236}">
                  <a16:creationId xmlns:a16="http://schemas.microsoft.com/office/drawing/2014/main" id="{025D50FD-5649-4C97-BC4E-C0D2D86BCA56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5" name="Google Shape;7581;p82">
            <a:extLst>
              <a:ext uri="{FF2B5EF4-FFF2-40B4-BE49-F238E27FC236}">
                <a16:creationId xmlns:a16="http://schemas.microsoft.com/office/drawing/2014/main" id="{BD84FCAA-3C69-4D65-9DC9-CB4EBB368A4E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26" name="Google Shape;7582;p82">
              <a:extLst>
                <a:ext uri="{FF2B5EF4-FFF2-40B4-BE49-F238E27FC236}">
                  <a16:creationId xmlns:a16="http://schemas.microsoft.com/office/drawing/2014/main" id="{AB611F2A-B8DE-44BE-B98D-E48576B63B71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583;p82">
              <a:extLst>
                <a:ext uri="{FF2B5EF4-FFF2-40B4-BE49-F238E27FC236}">
                  <a16:creationId xmlns:a16="http://schemas.microsoft.com/office/drawing/2014/main" id="{33D72F4B-466F-46C1-B02A-128A6CEEFB48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584;p82">
              <a:extLst>
                <a:ext uri="{FF2B5EF4-FFF2-40B4-BE49-F238E27FC236}">
                  <a16:creationId xmlns:a16="http://schemas.microsoft.com/office/drawing/2014/main" id="{679A4591-D139-42D1-A4F2-C06BE9EB66EE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585;p82">
              <a:extLst>
                <a:ext uri="{FF2B5EF4-FFF2-40B4-BE49-F238E27FC236}">
                  <a16:creationId xmlns:a16="http://schemas.microsoft.com/office/drawing/2014/main" id="{5EC687B3-C001-4400-90E4-BC19CC34A1F2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586;p82">
              <a:extLst>
                <a:ext uri="{FF2B5EF4-FFF2-40B4-BE49-F238E27FC236}">
                  <a16:creationId xmlns:a16="http://schemas.microsoft.com/office/drawing/2014/main" id="{8CF4738F-15A9-4461-B06F-CB79C746E358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587;p82">
              <a:extLst>
                <a:ext uri="{FF2B5EF4-FFF2-40B4-BE49-F238E27FC236}">
                  <a16:creationId xmlns:a16="http://schemas.microsoft.com/office/drawing/2014/main" id="{DE03C834-798B-4B02-9350-6549795FF543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588;p82">
              <a:extLst>
                <a:ext uri="{FF2B5EF4-FFF2-40B4-BE49-F238E27FC236}">
                  <a16:creationId xmlns:a16="http://schemas.microsoft.com/office/drawing/2014/main" id="{18F5EF93-0573-4F27-9F65-779ECE7D9AC6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589;p82">
              <a:extLst>
                <a:ext uri="{FF2B5EF4-FFF2-40B4-BE49-F238E27FC236}">
                  <a16:creationId xmlns:a16="http://schemas.microsoft.com/office/drawing/2014/main" id="{4FBF08B2-C0B7-4168-BDFC-DE2CD44A72DE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590;p82">
              <a:extLst>
                <a:ext uri="{FF2B5EF4-FFF2-40B4-BE49-F238E27FC236}">
                  <a16:creationId xmlns:a16="http://schemas.microsoft.com/office/drawing/2014/main" id="{3D741C92-7E84-402C-B1BC-838C5FE27FC7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Oval 34">
            <a:hlinkClick r:id="rId5" action="ppaction://hlinksldjump"/>
            <a:extLst>
              <a:ext uri="{FF2B5EF4-FFF2-40B4-BE49-F238E27FC236}">
                <a16:creationId xmlns:a16="http://schemas.microsoft.com/office/drawing/2014/main" id="{7BE77EFC-D546-46EA-86E5-EEF8B2FF2B9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2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1205;p34">
            <a:extLst>
              <a:ext uri="{FF2B5EF4-FFF2-40B4-BE49-F238E27FC236}">
                <a16:creationId xmlns:a16="http://schemas.microsoft.com/office/drawing/2014/main" id="{EF139FA9-E2DF-4A90-9083-09979B9B00AD}"/>
              </a:ext>
            </a:extLst>
          </p:cNvPr>
          <p:cNvSpPr txBox="1">
            <a:spLocks/>
          </p:cNvSpPr>
          <p:nvPr/>
        </p:nvSpPr>
        <p:spPr>
          <a:xfrm>
            <a:off x="6171600" y="3057950"/>
            <a:ext cx="21762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pPr marL="0" indent="0"/>
            <a:r>
              <a:rPr lang="en-US" dirty="0" err="1">
                <a:hlinkClick r:id="rId3" action="ppaction://hlinksldjump"/>
              </a:rPr>
              <a:t>Choralar</a:t>
            </a:r>
            <a:endParaRPr lang="en-US" dirty="0"/>
          </a:p>
        </p:txBody>
      </p:sp>
      <p:grpSp>
        <p:nvGrpSpPr>
          <p:cNvPr id="1131" name="Google Shape;1131;p34"/>
          <p:cNvGrpSpPr/>
          <p:nvPr/>
        </p:nvGrpSpPr>
        <p:grpSpPr>
          <a:xfrm>
            <a:off x="5419492" y="2981900"/>
            <a:ext cx="599700" cy="599700"/>
            <a:chOff x="7030339" y="1393551"/>
            <a:chExt cx="599700" cy="599700"/>
          </a:xfrm>
        </p:grpSpPr>
        <p:sp>
          <p:nvSpPr>
            <p:cNvPr id="1132" name="Google Shape;1132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34"/>
          <p:cNvGrpSpPr/>
          <p:nvPr/>
        </p:nvGrpSpPr>
        <p:grpSpPr>
          <a:xfrm>
            <a:off x="2331465" y="2981900"/>
            <a:ext cx="599700" cy="599700"/>
            <a:chOff x="7030339" y="1393551"/>
            <a:chExt cx="599700" cy="599700"/>
          </a:xfrm>
        </p:grpSpPr>
        <p:sp>
          <p:nvSpPr>
            <p:cNvPr id="1135" name="Google Shape;1135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34"/>
          <p:cNvGrpSpPr/>
          <p:nvPr/>
        </p:nvGrpSpPr>
        <p:grpSpPr>
          <a:xfrm>
            <a:off x="3875478" y="1611356"/>
            <a:ext cx="599700" cy="599700"/>
            <a:chOff x="7030339" y="1393551"/>
            <a:chExt cx="599700" cy="599700"/>
          </a:xfrm>
        </p:grpSpPr>
        <p:sp>
          <p:nvSpPr>
            <p:cNvPr id="1138" name="Google Shape;1138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34"/>
          <p:cNvGrpSpPr/>
          <p:nvPr/>
        </p:nvGrpSpPr>
        <p:grpSpPr>
          <a:xfrm>
            <a:off x="787451" y="1611356"/>
            <a:ext cx="599700" cy="599700"/>
            <a:chOff x="7030339" y="1393551"/>
            <a:chExt cx="599700" cy="599700"/>
          </a:xfrm>
        </p:grpSpPr>
        <p:sp>
          <p:nvSpPr>
            <p:cNvPr id="1141" name="Google Shape;1141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3" name="Google Shape;1143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Mavzu bo’yicha bo’limlar</a:t>
            </a:r>
            <a:endParaRPr dirty="0"/>
          </a:p>
        </p:txBody>
      </p:sp>
      <p:sp>
        <p:nvSpPr>
          <p:cNvPr id="1144" name="Google Shape;1144;p34"/>
          <p:cNvSpPr txBox="1">
            <a:spLocks noGrp="1"/>
          </p:cNvSpPr>
          <p:nvPr>
            <p:ph type="subTitle" idx="3"/>
          </p:nvPr>
        </p:nvSpPr>
        <p:spPr>
          <a:xfrm>
            <a:off x="3080959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xavfsizliklarini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usullari</a:t>
            </a:r>
            <a:endParaRPr lang="en-US" sz="1600" dirty="0">
              <a:solidFill>
                <a:srgbClr val="666666"/>
              </a:solidFill>
            </a:endParaRPr>
          </a:p>
        </p:txBody>
      </p:sp>
      <p:sp>
        <p:nvSpPr>
          <p:cNvPr id="1145" name="Google Shape;1145;p34"/>
          <p:cNvSpPr txBox="1">
            <a:spLocks noGrp="1"/>
          </p:cNvSpPr>
          <p:nvPr>
            <p:ph type="subTitle" idx="1"/>
          </p:nvPr>
        </p:nvSpPr>
        <p:spPr>
          <a:xfrm>
            <a:off x="1622189" y="1992361"/>
            <a:ext cx="21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haqida</a:t>
            </a:r>
            <a:r>
              <a:rPr lang="en-US" dirty="0"/>
              <a:t> </a:t>
            </a:r>
            <a:r>
              <a:rPr lang="en-US" dirty="0" err="1"/>
              <a:t>umumiy</a:t>
            </a:r>
            <a:r>
              <a:rPr lang="en-US" dirty="0"/>
              <a:t> </a:t>
            </a:r>
            <a:r>
              <a:rPr lang="en-US" dirty="0" err="1"/>
              <a:t>tushuncha</a:t>
            </a:r>
            <a:endParaRPr lang="en-US" dirty="0"/>
          </a:p>
        </p:txBody>
      </p:sp>
      <p:sp>
        <p:nvSpPr>
          <p:cNvPr id="1146" name="Google Shape;1146;p34"/>
          <p:cNvSpPr txBox="1">
            <a:spLocks noGrp="1"/>
          </p:cNvSpPr>
          <p:nvPr>
            <p:ph type="subTitle" idx="2"/>
          </p:nvPr>
        </p:nvSpPr>
        <p:spPr>
          <a:xfrm>
            <a:off x="4708930" y="199236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zaifliklarini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dirty="0"/>
          </a:p>
        </p:txBody>
      </p:sp>
      <p:sp>
        <p:nvSpPr>
          <p:cNvPr id="1147" name="Google Shape;1147;p34"/>
          <p:cNvSpPr txBox="1">
            <a:spLocks noGrp="1"/>
          </p:cNvSpPr>
          <p:nvPr>
            <p:ph type="subTitle" idx="4"/>
          </p:nvPr>
        </p:nvSpPr>
        <p:spPr>
          <a:xfrm>
            <a:off x="6171600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choralarni</a:t>
            </a:r>
            <a:r>
              <a:rPr lang="en-US" dirty="0"/>
              <a:t> </a:t>
            </a:r>
            <a:r>
              <a:rPr lang="en-US" dirty="0" err="1"/>
              <a:t>ishlab</a:t>
            </a:r>
            <a:r>
              <a:rPr lang="en-US" dirty="0"/>
              <a:t> </a:t>
            </a:r>
            <a:r>
              <a:rPr lang="en-US" dirty="0" err="1"/>
              <a:t>chiqish</a:t>
            </a:r>
            <a:endParaRPr dirty="0"/>
          </a:p>
        </p:txBody>
      </p:sp>
      <p:sp>
        <p:nvSpPr>
          <p:cNvPr id="1148" name="Google Shape;1148;p34"/>
          <p:cNvSpPr txBox="1">
            <a:spLocks noGrp="1"/>
          </p:cNvSpPr>
          <p:nvPr>
            <p:ph type="title" idx="5"/>
          </p:nvPr>
        </p:nvSpPr>
        <p:spPr>
          <a:xfrm>
            <a:off x="806189" y="1687406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149" name="Google Shape;1149;p34"/>
          <p:cNvSpPr txBox="1">
            <a:spLocks noGrp="1"/>
          </p:cNvSpPr>
          <p:nvPr>
            <p:ph type="title" idx="6"/>
          </p:nvPr>
        </p:nvSpPr>
        <p:spPr>
          <a:xfrm>
            <a:off x="2360905" y="3057950"/>
            <a:ext cx="557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50" name="Google Shape;1150;p34"/>
          <p:cNvSpPr txBox="1">
            <a:spLocks noGrp="1"/>
          </p:cNvSpPr>
          <p:nvPr>
            <p:ph type="title" idx="8"/>
          </p:nvPr>
        </p:nvSpPr>
        <p:spPr>
          <a:xfrm>
            <a:off x="5438242" y="3057950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151" name="Google Shape;1151;p34"/>
          <p:cNvSpPr txBox="1">
            <a:spLocks noGrp="1"/>
          </p:cNvSpPr>
          <p:nvPr>
            <p:ph type="title" idx="7"/>
          </p:nvPr>
        </p:nvSpPr>
        <p:spPr>
          <a:xfrm>
            <a:off x="3896472" y="1687406"/>
            <a:ext cx="557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152" name="Google Shape;1152;p34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001699" y="1985127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3" name="Google Shape;1153;p34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154" name="Google Shape;1154;p34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4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4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4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4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34"/>
          <p:cNvGrpSpPr/>
          <p:nvPr/>
        </p:nvGrpSpPr>
        <p:grpSpPr>
          <a:xfrm>
            <a:off x="713231" y="4173125"/>
            <a:ext cx="1211612" cy="438051"/>
            <a:chOff x="175552" y="1101686"/>
            <a:chExt cx="520944" cy="188336"/>
          </a:xfrm>
        </p:grpSpPr>
        <p:sp>
          <p:nvSpPr>
            <p:cNvPr id="1179" name="Google Shape;1179;p34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" name="Google Shape;1203;p34"/>
          <p:cNvSpPr txBox="1">
            <a:spLocks noGrp="1"/>
          </p:cNvSpPr>
          <p:nvPr>
            <p:ph type="subTitle" idx="9"/>
          </p:nvPr>
        </p:nvSpPr>
        <p:spPr>
          <a:xfrm>
            <a:off x="1622200" y="1687401"/>
            <a:ext cx="2172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5" action="ppaction://hlinksldjump"/>
              </a:rPr>
              <a:t>Kirish</a:t>
            </a:r>
            <a:endParaRPr dirty="0">
              <a:hlinkClick r:id="rId5" action="ppaction://hlinksldjump"/>
            </a:endParaRPr>
          </a:p>
        </p:txBody>
      </p:sp>
      <p:sp>
        <p:nvSpPr>
          <p:cNvPr id="1204" name="Google Shape;1204;p34"/>
          <p:cNvSpPr txBox="1">
            <a:spLocks noGrp="1"/>
          </p:cNvSpPr>
          <p:nvPr>
            <p:ph type="subTitle" idx="13"/>
          </p:nvPr>
        </p:nvSpPr>
        <p:spPr>
          <a:xfrm>
            <a:off x="4708933" y="1687401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hlinkClick r:id="rId6" action="ppaction://hlinksldjump"/>
              </a:rPr>
              <a:t>Tahlil</a:t>
            </a:r>
            <a:endParaRPr dirty="0">
              <a:hlinkClick r:id="rId6" action="ppaction://hlinksldjump"/>
            </a:endParaRPr>
          </a:p>
        </p:txBody>
      </p:sp>
      <p:sp>
        <p:nvSpPr>
          <p:cNvPr id="1205" name="Google Shape;1205;p34"/>
          <p:cNvSpPr txBox="1">
            <a:spLocks noGrp="1"/>
          </p:cNvSpPr>
          <p:nvPr>
            <p:ph type="subTitle" idx="14"/>
          </p:nvPr>
        </p:nvSpPr>
        <p:spPr>
          <a:xfrm>
            <a:off x="3080959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7" action="ppaction://hlinksldjump"/>
              </a:rPr>
              <a:t>Aniqlash</a:t>
            </a:r>
            <a:endParaRPr dirty="0">
              <a:hlinkClick r:id="rId7" action="ppaction://hlinksldjump"/>
            </a:endParaRPr>
          </a:p>
        </p:txBody>
      </p:sp>
      <p:grpSp>
        <p:nvGrpSpPr>
          <p:cNvPr id="1207" name="Google Shape;1207;p34"/>
          <p:cNvGrpSpPr/>
          <p:nvPr/>
        </p:nvGrpSpPr>
        <p:grpSpPr>
          <a:xfrm>
            <a:off x="5853435" y="241902"/>
            <a:ext cx="745978" cy="516368"/>
            <a:chOff x="923424" y="1580182"/>
            <a:chExt cx="1171264" cy="810752"/>
          </a:xfrm>
        </p:grpSpPr>
        <p:sp>
          <p:nvSpPr>
            <p:cNvPr id="1208" name="Google Shape;1208;p34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4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Tahlil</a:t>
            </a:r>
            <a:r>
              <a:rPr lang="en-US" sz="2800" dirty="0"/>
              <a:t> </a:t>
            </a:r>
            <a:r>
              <a:rPr lang="en-US" sz="2800" dirty="0" err="1"/>
              <a:t>va</a:t>
            </a:r>
            <a:r>
              <a:rPr lang="en-US" sz="2800" dirty="0"/>
              <a:t> </a:t>
            </a:r>
            <a:r>
              <a:rPr lang="en-US" sz="2800" dirty="0" err="1"/>
              <a:t>Diagnostikani</a:t>
            </a:r>
            <a:r>
              <a:rPr lang="en-US" sz="2800" dirty="0"/>
              <a:t> </a:t>
            </a:r>
            <a:r>
              <a:rPr lang="en-US" sz="2800" dirty="0" err="1"/>
              <a:t>qiyinlashtirish</a:t>
            </a:r>
            <a:endParaRPr lang="en-US" sz="2800" dirty="0"/>
          </a:p>
        </p:txBody>
      </p:sp>
      <p:sp>
        <p:nvSpPr>
          <p:cNvPr id="1483" name="Google Shape;1483;p40"/>
          <p:cNvSpPr txBox="1">
            <a:spLocks noGrp="1"/>
          </p:cNvSpPr>
          <p:nvPr>
            <p:ph type="subTitle" idx="1"/>
          </p:nvPr>
        </p:nvSpPr>
        <p:spPr>
          <a:xfrm>
            <a:off x="1503753" y="2015637"/>
            <a:ext cx="6040119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Qurilma</a:t>
            </a:r>
            <a:r>
              <a:rPr lang="en-US" dirty="0"/>
              <a:t> </a:t>
            </a:r>
            <a:r>
              <a:rPr lang="en-US" dirty="0" err="1"/>
              <a:t>ichidagi</a:t>
            </a:r>
            <a:r>
              <a:rPr lang="en-US" dirty="0"/>
              <a:t> </a:t>
            </a:r>
            <a:r>
              <a:rPr lang="en-US" dirty="0" err="1"/>
              <a:t>ma’lumotlar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kodni</a:t>
            </a:r>
            <a:r>
              <a:rPr lang="en-US" dirty="0"/>
              <a:t> </a:t>
            </a:r>
            <a:r>
              <a:rPr lang="en-US" dirty="0" err="1"/>
              <a:t>noto‘g‘ri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himoyani</a:t>
            </a:r>
            <a:r>
              <a:rPr lang="en-US" dirty="0"/>
              <a:t> </a:t>
            </a:r>
            <a:r>
              <a:rPr lang="en-US" dirty="0" err="1"/>
              <a:t>chetlab</a:t>
            </a:r>
            <a:r>
              <a:rPr lang="en-US" dirty="0"/>
              <a:t> </a:t>
            </a:r>
            <a:r>
              <a:rPr lang="en-US" dirty="0" err="1"/>
              <a:t>o‘tishni</a:t>
            </a:r>
            <a:r>
              <a:rPr lang="en-US" dirty="0"/>
              <a:t> </a:t>
            </a:r>
            <a:r>
              <a:rPr lang="en-US" dirty="0" err="1"/>
              <a:t>murakkablashtiruvchi</a:t>
            </a:r>
            <a:r>
              <a:rPr lang="en-US" dirty="0"/>
              <a:t> </a:t>
            </a:r>
            <a:r>
              <a:rPr lang="en-US" dirty="0" err="1"/>
              <a:t>maxsus</a:t>
            </a:r>
            <a:r>
              <a:rPr lang="en-US" dirty="0"/>
              <a:t> </a:t>
            </a:r>
            <a:r>
              <a:rPr lang="en-US" dirty="0" err="1"/>
              <a:t>chiplar</a:t>
            </a:r>
            <a:r>
              <a:rPr lang="en-US" dirty="0"/>
              <a:t> </a:t>
            </a:r>
            <a:r>
              <a:rPr lang="en-US" dirty="0" err="1"/>
              <a:t>o’rnatish</a:t>
            </a:r>
            <a:r>
              <a:rPr lang="en-US" dirty="0"/>
              <a:t>. Bu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Hackerlar</a:t>
            </a:r>
            <a:r>
              <a:rPr lang="en-US" dirty="0"/>
              <a:t> </a:t>
            </a:r>
            <a:r>
              <a:rPr lang="en-US" dirty="0" err="1"/>
              <a:t>apparatni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qilishlarini</a:t>
            </a:r>
            <a:r>
              <a:rPr lang="en-US" dirty="0"/>
              <a:t> </a:t>
            </a:r>
            <a:r>
              <a:rPr lang="en-US" dirty="0" err="1"/>
              <a:t>qiyinlashtirish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485" name="Google Shape;1485;p40"/>
          <p:cNvSpPr txBox="1">
            <a:spLocks noGrp="1"/>
          </p:cNvSpPr>
          <p:nvPr>
            <p:ph type="subTitle" idx="3"/>
          </p:nvPr>
        </p:nvSpPr>
        <p:spPr>
          <a:xfrm>
            <a:off x="1503753" y="3449040"/>
            <a:ext cx="5708627" cy="7842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Qurilmaning</a:t>
            </a:r>
            <a:r>
              <a:rPr lang="en-US" dirty="0"/>
              <a:t> </a:t>
            </a:r>
            <a:r>
              <a:rPr lang="en-US" dirty="0" err="1"/>
              <a:t>ichki</a:t>
            </a:r>
            <a:r>
              <a:rPr lang="en-US" dirty="0"/>
              <a:t> </a:t>
            </a:r>
            <a:r>
              <a:rPr lang="en-US" dirty="0" err="1"/>
              <a:t>ma’lumotlarining</a:t>
            </a:r>
            <a:r>
              <a:rPr lang="en-US" dirty="0"/>
              <a:t> </a:t>
            </a:r>
            <a:r>
              <a:rPr lang="en-US" dirty="0" err="1"/>
              <a:t>haqiqiy</a:t>
            </a:r>
            <a:r>
              <a:rPr lang="en-US" dirty="0"/>
              <a:t> </a:t>
            </a:r>
            <a:r>
              <a:rPr lang="en-US" dirty="0" err="1"/>
              <a:t>shaklini</a:t>
            </a:r>
            <a:r>
              <a:rPr lang="en-US" dirty="0"/>
              <a:t> </a:t>
            </a:r>
            <a:r>
              <a:rPr lang="en-US" dirty="0" err="1"/>
              <a:t>yashirish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kodlar</a:t>
            </a:r>
            <a:r>
              <a:rPr lang="en-US" dirty="0"/>
              <a:t> </a:t>
            </a:r>
            <a:r>
              <a:rPr lang="en-US" dirty="0" err="1"/>
              <a:t>tuzilishini</a:t>
            </a:r>
            <a:r>
              <a:rPr lang="en-US" dirty="0"/>
              <a:t> </a:t>
            </a:r>
            <a:r>
              <a:rPr lang="en-US" dirty="0" err="1"/>
              <a:t>murakkablashtirish</a:t>
            </a:r>
            <a:r>
              <a:rPr lang="en-US" dirty="0"/>
              <a:t> </a:t>
            </a:r>
            <a:r>
              <a:rPr lang="en-US" dirty="0" err="1"/>
              <a:t>usuli</a:t>
            </a:r>
            <a:r>
              <a:rPr lang="en-US" dirty="0"/>
              <a:t>. Bu </a:t>
            </a:r>
            <a:r>
              <a:rPr lang="en-US" dirty="0" err="1"/>
              <a:t>orqali</a:t>
            </a:r>
            <a:r>
              <a:rPr lang="en-US" dirty="0"/>
              <a:t> Reverse Engineering </a:t>
            </a:r>
            <a:r>
              <a:rPr lang="en-US" dirty="0" err="1"/>
              <a:t>jarayonini</a:t>
            </a:r>
            <a:r>
              <a:rPr lang="en-US" dirty="0"/>
              <a:t> </a:t>
            </a:r>
            <a:r>
              <a:rPr lang="en-US" dirty="0" err="1"/>
              <a:t>qiyinlashtirish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487" name="Google Shape;1487;p40"/>
          <p:cNvSpPr txBox="1">
            <a:spLocks noGrp="1"/>
          </p:cNvSpPr>
          <p:nvPr>
            <p:ph type="subTitle" idx="5"/>
          </p:nvPr>
        </p:nvSpPr>
        <p:spPr>
          <a:xfrm>
            <a:off x="1503700" y="1574250"/>
            <a:ext cx="6371664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Anti-Tamper </a:t>
            </a:r>
            <a:r>
              <a:rPr lang="en-US" dirty="0" err="1"/>
              <a:t>mikrochiplar</a:t>
            </a:r>
            <a:endParaRPr lang="en-US" dirty="0">
              <a:hlinkClick r:id="rId3"/>
            </a:endParaRPr>
          </a:p>
        </p:txBody>
      </p:sp>
      <p:sp>
        <p:nvSpPr>
          <p:cNvPr id="1489" name="Google Shape;1489;p40"/>
          <p:cNvSpPr txBox="1">
            <a:spLocks noGrp="1"/>
          </p:cNvSpPr>
          <p:nvPr>
            <p:ph type="subTitle" idx="7"/>
          </p:nvPr>
        </p:nvSpPr>
        <p:spPr>
          <a:xfrm>
            <a:off x="1503753" y="3007652"/>
            <a:ext cx="4883499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Obfuscation </a:t>
            </a:r>
            <a:r>
              <a:rPr lang="en-US" dirty="0" err="1"/>
              <a:t>va</a:t>
            </a:r>
            <a:r>
              <a:rPr lang="en-US" dirty="0"/>
              <a:t> Masking</a:t>
            </a:r>
            <a:endParaRPr dirty="0"/>
          </a:p>
        </p:txBody>
      </p:sp>
      <p:grpSp>
        <p:nvGrpSpPr>
          <p:cNvPr id="1491" name="Google Shape;1491;p40"/>
          <p:cNvGrpSpPr/>
          <p:nvPr/>
        </p:nvGrpSpPr>
        <p:grpSpPr>
          <a:xfrm>
            <a:off x="1050700" y="3119477"/>
            <a:ext cx="226350" cy="349050"/>
            <a:chOff x="1155600" y="1566875"/>
            <a:chExt cx="226350" cy="349050"/>
          </a:xfrm>
        </p:grpSpPr>
        <p:sp>
          <p:nvSpPr>
            <p:cNvPr id="1492" name="Google Shape;1492;p40"/>
            <p:cNvSpPr/>
            <p:nvPr/>
          </p:nvSpPr>
          <p:spPr>
            <a:xfrm>
              <a:off x="1155600" y="1873950"/>
              <a:ext cx="226350" cy="41975"/>
            </a:xfrm>
            <a:custGeom>
              <a:avLst/>
              <a:gdLst/>
              <a:ahLst/>
              <a:cxnLst/>
              <a:rect l="l" t="t" r="r" b="b"/>
              <a:pathLst>
                <a:path w="9054" h="1679" extrusionOk="0">
                  <a:moveTo>
                    <a:pt x="1" y="0"/>
                  </a:moveTo>
                  <a:lnTo>
                    <a:pt x="1" y="1679"/>
                  </a:lnTo>
                  <a:lnTo>
                    <a:pt x="9053" y="1679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0"/>
            <p:cNvSpPr/>
            <p:nvPr/>
          </p:nvSpPr>
          <p:spPr>
            <a:xfrm>
              <a:off x="1155600" y="1566875"/>
              <a:ext cx="226350" cy="50900"/>
            </a:xfrm>
            <a:custGeom>
              <a:avLst/>
              <a:gdLst/>
              <a:ahLst/>
              <a:cxnLst/>
              <a:rect l="l" t="t" r="r" b="b"/>
              <a:pathLst>
                <a:path w="9054" h="2036" extrusionOk="0">
                  <a:moveTo>
                    <a:pt x="1" y="0"/>
                  </a:moveTo>
                  <a:lnTo>
                    <a:pt x="1" y="1382"/>
                  </a:lnTo>
                  <a:lnTo>
                    <a:pt x="2264" y="1382"/>
                  </a:lnTo>
                  <a:lnTo>
                    <a:pt x="2810" y="2035"/>
                  </a:lnTo>
                  <a:lnTo>
                    <a:pt x="6244" y="2035"/>
                  </a:lnTo>
                  <a:lnTo>
                    <a:pt x="6790" y="1382"/>
                  </a:lnTo>
                  <a:lnTo>
                    <a:pt x="9053" y="1382"/>
                  </a:lnTo>
                  <a:lnTo>
                    <a:pt x="9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0"/>
            <p:cNvSpPr/>
            <p:nvPr/>
          </p:nvSpPr>
          <p:spPr>
            <a:xfrm>
              <a:off x="1252250" y="1723200"/>
              <a:ext cx="33100" cy="52725"/>
            </a:xfrm>
            <a:custGeom>
              <a:avLst/>
              <a:gdLst/>
              <a:ahLst/>
              <a:cxnLst/>
              <a:rect l="l" t="t" r="r" b="b"/>
              <a:pathLst>
                <a:path w="1324" h="2109" extrusionOk="0">
                  <a:moveTo>
                    <a:pt x="662" y="0"/>
                  </a:moveTo>
                  <a:cubicBezTo>
                    <a:pt x="296" y="0"/>
                    <a:pt x="0" y="298"/>
                    <a:pt x="0" y="662"/>
                  </a:cubicBezTo>
                  <a:lnTo>
                    <a:pt x="0" y="1447"/>
                  </a:lnTo>
                  <a:cubicBezTo>
                    <a:pt x="0" y="1811"/>
                    <a:pt x="296" y="2108"/>
                    <a:pt x="662" y="2108"/>
                  </a:cubicBezTo>
                  <a:cubicBezTo>
                    <a:pt x="1027" y="2108"/>
                    <a:pt x="1323" y="1811"/>
                    <a:pt x="1323" y="1447"/>
                  </a:cubicBezTo>
                  <a:lnTo>
                    <a:pt x="1323" y="662"/>
                  </a:lnTo>
                  <a:cubicBezTo>
                    <a:pt x="1323" y="298"/>
                    <a:pt x="1027" y="0"/>
                    <a:pt x="6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0"/>
            <p:cNvSpPr/>
            <p:nvPr/>
          </p:nvSpPr>
          <p:spPr>
            <a:xfrm>
              <a:off x="1155600" y="1621850"/>
              <a:ext cx="226350" cy="231700"/>
            </a:xfrm>
            <a:custGeom>
              <a:avLst/>
              <a:gdLst/>
              <a:ahLst/>
              <a:cxnLst/>
              <a:rect l="l" t="t" r="r" b="b"/>
              <a:pathLst>
                <a:path w="9054" h="9268" extrusionOk="0">
                  <a:moveTo>
                    <a:pt x="6886" y="2445"/>
                  </a:moveTo>
                  <a:lnTo>
                    <a:pt x="6886" y="4473"/>
                  </a:lnTo>
                  <a:lnTo>
                    <a:pt x="5986" y="4473"/>
                  </a:lnTo>
                  <a:cubicBezTo>
                    <a:pt x="5999" y="4552"/>
                    <a:pt x="6008" y="4633"/>
                    <a:pt x="6008" y="4716"/>
                  </a:cubicBezTo>
                  <a:lnTo>
                    <a:pt x="6008" y="5501"/>
                  </a:lnTo>
                  <a:cubicBezTo>
                    <a:pt x="6008" y="5542"/>
                    <a:pt x="6004" y="5585"/>
                    <a:pt x="6001" y="5627"/>
                  </a:cubicBezTo>
                  <a:lnTo>
                    <a:pt x="6886" y="5627"/>
                  </a:lnTo>
                  <a:lnTo>
                    <a:pt x="6886" y="7654"/>
                  </a:lnTo>
                  <a:lnTo>
                    <a:pt x="6067" y="7654"/>
                  </a:lnTo>
                  <a:lnTo>
                    <a:pt x="6067" y="6445"/>
                  </a:lnTo>
                  <a:lnTo>
                    <a:pt x="5665" y="6445"/>
                  </a:lnTo>
                  <a:cubicBezTo>
                    <a:pt x="5394" y="6771"/>
                    <a:pt x="4984" y="6979"/>
                    <a:pt x="4528" y="6979"/>
                  </a:cubicBezTo>
                  <a:cubicBezTo>
                    <a:pt x="4070" y="6979"/>
                    <a:pt x="3661" y="6771"/>
                    <a:pt x="3389" y="6445"/>
                  </a:cubicBezTo>
                  <a:lnTo>
                    <a:pt x="2987" y="6445"/>
                  </a:lnTo>
                  <a:lnTo>
                    <a:pt x="2987" y="7654"/>
                  </a:lnTo>
                  <a:lnTo>
                    <a:pt x="2170" y="7654"/>
                  </a:lnTo>
                  <a:lnTo>
                    <a:pt x="2170" y="5627"/>
                  </a:lnTo>
                  <a:lnTo>
                    <a:pt x="3053" y="5627"/>
                  </a:lnTo>
                  <a:cubicBezTo>
                    <a:pt x="3050" y="5585"/>
                    <a:pt x="3048" y="5542"/>
                    <a:pt x="3048" y="5501"/>
                  </a:cubicBezTo>
                  <a:lnTo>
                    <a:pt x="3048" y="4716"/>
                  </a:lnTo>
                  <a:cubicBezTo>
                    <a:pt x="3048" y="4633"/>
                    <a:pt x="3055" y="4552"/>
                    <a:pt x="3068" y="4473"/>
                  </a:cubicBezTo>
                  <a:lnTo>
                    <a:pt x="2170" y="4473"/>
                  </a:lnTo>
                  <a:lnTo>
                    <a:pt x="2170" y="2445"/>
                  </a:lnTo>
                  <a:lnTo>
                    <a:pt x="2987" y="2445"/>
                  </a:lnTo>
                  <a:lnTo>
                    <a:pt x="2987" y="3654"/>
                  </a:lnTo>
                  <a:lnTo>
                    <a:pt x="3498" y="3654"/>
                  </a:lnTo>
                  <a:cubicBezTo>
                    <a:pt x="3670" y="3487"/>
                    <a:pt x="3881" y="3363"/>
                    <a:pt x="4118" y="3294"/>
                  </a:cubicBezTo>
                  <a:lnTo>
                    <a:pt x="4118" y="2445"/>
                  </a:lnTo>
                  <a:lnTo>
                    <a:pt x="4936" y="2445"/>
                  </a:lnTo>
                  <a:lnTo>
                    <a:pt x="4936" y="3294"/>
                  </a:lnTo>
                  <a:cubicBezTo>
                    <a:pt x="5173" y="3363"/>
                    <a:pt x="5384" y="3487"/>
                    <a:pt x="5556" y="3654"/>
                  </a:cubicBezTo>
                  <a:lnTo>
                    <a:pt x="6067" y="3654"/>
                  </a:lnTo>
                  <a:lnTo>
                    <a:pt x="6067" y="2445"/>
                  </a:lnTo>
                  <a:close/>
                  <a:moveTo>
                    <a:pt x="1" y="0"/>
                  </a:moveTo>
                  <a:lnTo>
                    <a:pt x="1" y="9268"/>
                  </a:lnTo>
                  <a:lnTo>
                    <a:pt x="9053" y="9268"/>
                  </a:lnTo>
                  <a:lnTo>
                    <a:pt x="9053" y="0"/>
                  </a:lnTo>
                  <a:lnTo>
                    <a:pt x="7173" y="0"/>
                  </a:lnTo>
                  <a:lnTo>
                    <a:pt x="6628" y="655"/>
                  </a:lnTo>
                  <a:lnTo>
                    <a:pt x="2428" y="655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" name="Google Shape;1500;p40"/>
          <p:cNvGrpSpPr/>
          <p:nvPr/>
        </p:nvGrpSpPr>
        <p:grpSpPr>
          <a:xfrm>
            <a:off x="989338" y="1686088"/>
            <a:ext cx="349075" cy="349025"/>
            <a:chOff x="1868675" y="3784775"/>
            <a:chExt cx="349075" cy="349025"/>
          </a:xfrm>
        </p:grpSpPr>
        <p:sp>
          <p:nvSpPr>
            <p:cNvPr id="1501" name="Google Shape;1501;p40"/>
            <p:cNvSpPr/>
            <p:nvPr/>
          </p:nvSpPr>
          <p:spPr>
            <a:xfrm>
              <a:off x="1952425" y="3784775"/>
              <a:ext cx="181575" cy="99925"/>
            </a:xfrm>
            <a:custGeom>
              <a:avLst/>
              <a:gdLst/>
              <a:ahLst/>
              <a:cxnLst/>
              <a:rect l="l" t="t" r="r" b="b"/>
              <a:pathLst>
                <a:path w="7263" h="3997" extrusionOk="0">
                  <a:moveTo>
                    <a:pt x="3632" y="0"/>
                  </a:moveTo>
                  <a:cubicBezTo>
                    <a:pt x="1991" y="0"/>
                    <a:pt x="566" y="1167"/>
                    <a:pt x="245" y="2776"/>
                  </a:cubicBezTo>
                  <a:lnTo>
                    <a:pt x="1" y="3996"/>
                  </a:lnTo>
                  <a:cubicBezTo>
                    <a:pt x="1107" y="3376"/>
                    <a:pt x="2344" y="3052"/>
                    <a:pt x="3632" y="3052"/>
                  </a:cubicBezTo>
                  <a:cubicBezTo>
                    <a:pt x="4920" y="3052"/>
                    <a:pt x="6158" y="3376"/>
                    <a:pt x="7263" y="3996"/>
                  </a:cubicBezTo>
                  <a:lnTo>
                    <a:pt x="7018" y="2776"/>
                  </a:lnTo>
                  <a:cubicBezTo>
                    <a:pt x="6697" y="1167"/>
                    <a:pt x="5272" y="0"/>
                    <a:pt x="3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0"/>
            <p:cNvSpPr/>
            <p:nvPr/>
          </p:nvSpPr>
          <p:spPr>
            <a:xfrm>
              <a:off x="2089625" y="3894050"/>
              <a:ext cx="47075" cy="81425"/>
            </a:xfrm>
            <a:custGeom>
              <a:avLst/>
              <a:gdLst/>
              <a:ahLst/>
              <a:cxnLst/>
              <a:rect l="l" t="t" r="r" b="b"/>
              <a:pathLst>
                <a:path w="1883" h="3257" extrusionOk="0">
                  <a:moveTo>
                    <a:pt x="664" y="1"/>
                  </a:moveTo>
                  <a:lnTo>
                    <a:pt x="664" y="1553"/>
                  </a:lnTo>
                  <a:cubicBezTo>
                    <a:pt x="664" y="2210"/>
                    <a:pt x="412" y="2807"/>
                    <a:pt x="0" y="3256"/>
                  </a:cubicBezTo>
                  <a:lnTo>
                    <a:pt x="1016" y="3256"/>
                  </a:lnTo>
                  <a:lnTo>
                    <a:pt x="1882" y="656"/>
                  </a:lnTo>
                  <a:cubicBezTo>
                    <a:pt x="1497" y="391"/>
                    <a:pt x="1087" y="173"/>
                    <a:pt x="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2000625" y="3881750"/>
              <a:ext cx="85175" cy="93725"/>
            </a:xfrm>
            <a:custGeom>
              <a:avLst/>
              <a:gdLst/>
              <a:ahLst/>
              <a:cxnLst/>
              <a:rect l="l" t="t" r="r" b="b"/>
              <a:pathLst>
                <a:path w="3407" h="3749" extrusionOk="0">
                  <a:moveTo>
                    <a:pt x="1704" y="1"/>
                  </a:moveTo>
                  <a:cubicBezTo>
                    <a:pt x="1131" y="1"/>
                    <a:pt x="558" y="74"/>
                    <a:pt x="1" y="220"/>
                  </a:cubicBezTo>
                  <a:lnTo>
                    <a:pt x="1" y="2045"/>
                  </a:lnTo>
                  <a:cubicBezTo>
                    <a:pt x="1" y="2985"/>
                    <a:pt x="765" y="3748"/>
                    <a:pt x="1704" y="3748"/>
                  </a:cubicBezTo>
                  <a:cubicBezTo>
                    <a:pt x="2643" y="3748"/>
                    <a:pt x="3407" y="2985"/>
                    <a:pt x="3407" y="2045"/>
                  </a:cubicBezTo>
                  <a:lnTo>
                    <a:pt x="3407" y="220"/>
                  </a:lnTo>
                  <a:cubicBezTo>
                    <a:pt x="2850" y="74"/>
                    <a:pt x="2277" y="1"/>
                    <a:pt x="1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0"/>
            <p:cNvSpPr/>
            <p:nvPr/>
          </p:nvSpPr>
          <p:spPr>
            <a:xfrm>
              <a:off x="1949750" y="3894050"/>
              <a:ext cx="47050" cy="81425"/>
            </a:xfrm>
            <a:custGeom>
              <a:avLst/>
              <a:gdLst/>
              <a:ahLst/>
              <a:cxnLst/>
              <a:rect l="l" t="t" r="r" b="b"/>
              <a:pathLst>
                <a:path w="1882" h="3257" extrusionOk="0">
                  <a:moveTo>
                    <a:pt x="1219" y="1"/>
                  </a:moveTo>
                  <a:cubicBezTo>
                    <a:pt x="796" y="173"/>
                    <a:pt x="386" y="391"/>
                    <a:pt x="0" y="656"/>
                  </a:cubicBezTo>
                  <a:lnTo>
                    <a:pt x="867" y="3256"/>
                  </a:lnTo>
                  <a:lnTo>
                    <a:pt x="1882" y="3256"/>
                  </a:lnTo>
                  <a:cubicBezTo>
                    <a:pt x="1470" y="2808"/>
                    <a:pt x="1219" y="2210"/>
                    <a:pt x="1219" y="1553"/>
                  </a:cubicBezTo>
                  <a:lnTo>
                    <a:pt x="12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0"/>
            <p:cNvSpPr/>
            <p:nvPr/>
          </p:nvSpPr>
          <p:spPr>
            <a:xfrm>
              <a:off x="1868675" y="4030725"/>
              <a:ext cx="57150" cy="103075"/>
            </a:xfrm>
            <a:custGeom>
              <a:avLst/>
              <a:gdLst/>
              <a:ahLst/>
              <a:cxnLst/>
              <a:rect l="l" t="t" r="r" b="b"/>
              <a:pathLst>
                <a:path w="2286" h="4123" extrusionOk="0">
                  <a:moveTo>
                    <a:pt x="1687" y="0"/>
                  </a:moveTo>
                  <a:cubicBezTo>
                    <a:pt x="877" y="790"/>
                    <a:pt x="1" y="2050"/>
                    <a:pt x="1" y="3295"/>
                  </a:cubicBezTo>
                  <a:lnTo>
                    <a:pt x="1" y="4122"/>
                  </a:lnTo>
                  <a:lnTo>
                    <a:pt x="2286" y="4122"/>
                  </a:lnTo>
                  <a:lnTo>
                    <a:pt x="16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0"/>
            <p:cNvSpPr/>
            <p:nvPr/>
          </p:nvSpPr>
          <p:spPr>
            <a:xfrm>
              <a:off x="2027050" y="4048650"/>
              <a:ext cx="32350" cy="32400"/>
            </a:xfrm>
            <a:custGeom>
              <a:avLst/>
              <a:gdLst/>
              <a:ahLst/>
              <a:cxnLst/>
              <a:rect l="l" t="t" r="r" b="b"/>
              <a:pathLst>
                <a:path w="1294" h="1296" extrusionOk="0">
                  <a:moveTo>
                    <a:pt x="647" y="1"/>
                  </a:moveTo>
                  <a:cubicBezTo>
                    <a:pt x="290" y="1"/>
                    <a:pt x="0" y="292"/>
                    <a:pt x="0" y="647"/>
                  </a:cubicBezTo>
                  <a:cubicBezTo>
                    <a:pt x="0" y="1004"/>
                    <a:pt x="290" y="1295"/>
                    <a:pt x="647" y="1295"/>
                  </a:cubicBezTo>
                  <a:cubicBezTo>
                    <a:pt x="1004" y="1295"/>
                    <a:pt x="1293" y="1004"/>
                    <a:pt x="1293" y="647"/>
                  </a:cubicBezTo>
                  <a:cubicBezTo>
                    <a:pt x="1293" y="292"/>
                    <a:pt x="1004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0"/>
            <p:cNvSpPr/>
            <p:nvPr/>
          </p:nvSpPr>
          <p:spPr>
            <a:xfrm>
              <a:off x="1926475" y="3995875"/>
              <a:ext cx="233525" cy="137925"/>
            </a:xfrm>
            <a:custGeom>
              <a:avLst/>
              <a:gdLst/>
              <a:ahLst/>
              <a:cxnLst/>
              <a:rect l="l" t="t" r="r" b="b"/>
              <a:pathLst>
                <a:path w="9341" h="5517" extrusionOk="0">
                  <a:moveTo>
                    <a:pt x="4670" y="1295"/>
                  </a:moveTo>
                  <a:cubicBezTo>
                    <a:pt x="5477" y="1295"/>
                    <a:pt x="6135" y="1951"/>
                    <a:pt x="6135" y="2758"/>
                  </a:cubicBezTo>
                  <a:cubicBezTo>
                    <a:pt x="6135" y="3567"/>
                    <a:pt x="5477" y="4223"/>
                    <a:pt x="4670" y="4223"/>
                  </a:cubicBezTo>
                  <a:cubicBezTo>
                    <a:pt x="3863" y="4223"/>
                    <a:pt x="3205" y="3567"/>
                    <a:pt x="3205" y="2758"/>
                  </a:cubicBezTo>
                  <a:cubicBezTo>
                    <a:pt x="3205" y="1951"/>
                    <a:pt x="3863" y="1295"/>
                    <a:pt x="4670" y="1295"/>
                  </a:cubicBezTo>
                  <a:close/>
                  <a:moveTo>
                    <a:pt x="0" y="0"/>
                  </a:moveTo>
                  <a:lnTo>
                    <a:pt x="801" y="5516"/>
                  </a:lnTo>
                  <a:lnTo>
                    <a:pt x="8539" y="5516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0"/>
            <p:cNvSpPr/>
            <p:nvPr/>
          </p:nvSpPr>
          <p:spPr>
            <a:xfrm>
              <a:off x="2160550" y="4030725"/>
              <a:ext cx="57200" cy="103075"/>
            </a:xfrm>
            <a:custGeom>
              <a:avLst/>
              <a:gdLst/>
              <a:ahLst/>
              <a:cxnLst/>
              <a:rect l="l" t="t" r="r" b="b"/>
              <a:pathLst>
                <a:path w="2288" h="4123" extrusionOk="0">
                  <a:moveTo>
                    <a:pt x="601" y="0"/>
                  </a:moveTo>
                  <a:lnTo>
                    <a:pt x="1" y="4122"/>
                  </a:lnTo>
                  <a:lnTo>
                    <a:pt x="2287" y="4122"/>
                  </a:lnTo>
                  <a:lnTo>
                    <a:pt x="2287" y="3295"/>
                  </a:lnTo>
                  <a:cubicBezTo>
                    <a:pt x="2287" y="2050"/>
                    <a:pt x="1409" y="79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" name="Google Shape;1515;p40"/>
          <p:cNvGrpSpPr/>
          <p:nvPr/>
        </p:nvGrpSpPr>
        <p:grpSpPr>
          <a:xfrm>
            <a:off x="7212381" y="4165958"/>
            <a:ext cx="1211612" cy="438051"/>
            <a:chOff x="175552" y="1101686"/>
            <a:chExt cx="520944" cy="188336"/>
          </a:xfrm>
        </p:grpSpPr>
        <p:sp>
          <p:nvSpPr>
            <p:cNvPr id="1516" name="Google Shape;1516;p40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0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0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0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0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0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0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0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0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0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0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0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0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0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0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0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0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0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0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0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0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0" name="Google Shape;1540;p40"/>
          <p:cNvSpPr/>
          <p:nvPr/>
        </p:nvSpPr>
        <p:spPr>
          <a:xfrm rot="1771310">
            <a:off x="7690650" y="4285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1" name="Google Shape;1541;p40"/>
          <p:cNvPicPr preferRelativeResize="0"/>
          <p:nvPr/>
        </p:nvPicPr>
        <p:blipFill rotWithShape="1">
          <a:blip r:embed="rId4">
            <a:alphaModFix/>
          </a:blip>
          <a:srcRect l="14610" r="14603"/>
          <a:stretch/>
        </p:blipFill>
        <p:spPr>
          <a:xfrm rot="-758570">
            <a:off x="7643301" y="2341446"/>
            <a:ext cx="615599" cy="719382"/>
          </a:xfrm>
          <a:prstGeom prst="rect">
            <a:avLst/>
          </a:prstGeom>
          <a:noFill/>
          <a:ln>
            <a:noFill/>
          </a:ln>
        </p:spPr>
      </p:pic>
      <p:sp>
        <p:nvSpPr>
          <p:cNvPr id="1542" name="Google Shape;1542;p40"/>
          <p:cNvSpPr/>
          <p:nvPr/>
        </p:nvSpPr>
        <p:spPr>
          <a:xfrm>
            <a:off x="833295" y="1574250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40"/>
          <p:cNvSpPr/>
          <p:nvPr/>
        </p:nvSpPr>
        <p:spPr>
          <a:xfrm>
            <a:off x="833270" y="3007652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2518;p66">
            <a:extLst>
              <a:ext uri="{FF2B5EF4-FFF2-40B4-BE49-F238E27FC236}">
                <a16:creationId xmlns:a16="http://schemas.microsoft.com/office/drawing/2014/main" id="{2EE72A04-2CB9-49B2-B1F0-1E515AF113F6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51" name="Google Shape;2519;p66">
              <a:extLst>
                <a:ext uri="{FF2B5EF4-FFF2-40B4-BE49-F238E27FC236}">
                  <a16:creationId xmlns:a16="http://schemas.microsoft.com/office/drawing/2014/main" id="{90137419-759F-436C-8FE8-FD7B80905397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20;p66">
              <a:extLst>
                <a:ext uri="{FF2B5EF4-FFF2-40B4-BE49-F238E27FC236}">
                  <a16:creationId xmlns:a16="http://schemas.microsoft.com/office/drawing/2014/main" id="{7DDE28C8-D764-41E2-ACF9-6F8D8E3A2326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3" name="Google Shape;7581;p82">
            <a:extLst>
              <a:ext uri="{FF2B5EF4-FFF2-40B4-BE49-F238E27FC236}">
                <a16:creationId xmlns:a16="http://schemas.microsoft.com/office/drawing/2014/main" id="{329ECFBB-09BF-461A-965A-F7723ABDCCEF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54" name="Google Shape;7582;p82">
              <a:extLst>
                <a:ext uri="{FF2B5EF4-FFF2-40B4-BE49-F238E27FC236}">
                  <a16:creationId xmlns:a16="http://schemas.microsoft.com/office/drawing/2014/main" id="{B58CBFDC-E7DB-4DD7-8208-93E3A7149B8B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583;p82">
              <a:extLst>
                <a:ext uri="{FF2B5EF4-FFF2-40B4-BE49-F238E27FC236}">
                  <a16:creationId xmlns:a16="http://schemas.microsoft.com/office/drawing/2014/main" id="{CE78C35F-A965-42EE-A75E-622169A2C800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584;p82">
              <a:extLst>
                <a:ext uri="{FF2B5EF4-FFF2-40B4-BE49-F238E27FC236}">
                  <a16:creationId xmlns:a16="http://schemas.microsoft.com/office/drawing/2014/main" id="{0071BD96-B326-4F2B-B6BA-AB32B745ACA4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585;p82">
              <a:extLst>
                <a:ext uri="{FF2B5EF4-FFF2-40B4-BE49-F238E27FC236}">
                  <a16:creationId xmlns:a16="http://schemas.microsoft.com/office/drawing/2014/main" id="{E7B7588E-7558-4874-B677-FA9F2D3C99D0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586;p82">
              <a:extLst>
                <a:ext uri="{FF2B5EF4-FFF2-40B4-BE49-F238E27FC236}">
                  <a16:creationId xmlns:a16="http://schemas.microsoft.com/office/drawing/2014/main" id="{16A43F87-B191-4FA1-ABB1-481050F384B5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587;p82">
              <a:extLst>
                <a:ext uri="{FF2B5EF4-FFF2-40B4-BE49-F238E27FC236}">
                  <a16:creationId xmlns:a16="http://schemas.microsoft.com/office/drawing/2014/main" id="{A2635102-19BE-4965-B246-FB70E46AB9DA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588;p82">
              <a:extLst>
                <a:ext uri="{FF2B5EF4-FFF2-40B4-BE49-F238E27FC236}">
                  <a16:creationId xmlns:a16="http://schemas.microsoft.com/office/drawing/2014/main" id="{DB42A50F-DC47-4F0D-A133-838746479FAB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589;p82">
              <a:extLst>
                <a:ext uri="{FF2B5EF4-FFF2-40B4-BE49-F238E27FC236}">
                  <a16:creationId xmlns:a16="http://schemas.microsoft.com/office/drawing/2014/main" id="{B0DFA1D3-5C06-4ED8-B530-F9BDBFEEFD8C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590;p82">
              <a:extLst>
                <a:ext uri="{FF2B5EF4-FFF2-40B4-BE49-F238E27FC236}">
                  <a16:creationId xmlns:a16="http://schemas.microsoft.com/office/drawing/2014/main" id="{5B5C95A5-A90D-4B3E-9916-FDCDBB8794CB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Oval 62">
            <a:hlinkClick r:id="rId5" action="ppaction://hlinksldjump"/>
            <a:extLst>
              <a:ext uri="{FF2B5EF4-FFF2-40B4-BE49-F238E27FC236}">
                <a16:creationId xmlns:a16="http://schemas.microsoft.com/office/drawing/2014/main" id="{E2524C8E-7898-4CFF-A95A-8261C392F00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50"/>
          <p:cNvSpPr/>
          <p:nvPr/>
        </p:nvSpPr>
        <p:spPr>
          <a:xfrm rot="142">
            <a:off x="6097174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4" name="Google Shape;2024;p50"/>
          <p:cNvSpPr txBox="1">
            <a:spLocks noGrp="1"/>
          </p:cNvSpPr>
          <p:nvPr>
            <p:ph type="subTitle" idx="3"/>
          </p:nvPr>
        </p:nvSpPr>
        <p:spPr>
          <a:xfrm>
            <a:off x="5948196" y="3385125"/>
            <a:ext cx="2567894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Azimjonov</a:t>
            </a:r>
            <a:r>
              <a:rPr lang="en-US" sz="2000" dirty="0"/>
              <a:t> </a:t>
            </a:r>
            <a:r>
              <a:rPr lang="en-US" sz="2000" dirty="0" err="1"/>
              <a:t>Azizbek</a:t>
            </a:r>
            <a:endParaRPr sz="2000" dirty="0"/>
          </a:p>
        </p:txBody>
      </p:sp>
      <p:sp>
        <p:nvSpPr>
          <p:cNvPr id="2025" name="Google Shape;2025;p50"/>
          <p:cNvSpPr txBox="1">
            <a:spLocks noGrp="1"/>
          </p:cNvSpPr>
          <p:nvPr>
            <p:ph type="subTitle" idx="4"/>
          </p:nvPr>
        </p:nvSpPr>
        <p:spPr>
          <a:xfrm>
            <a:off x="294929" y="3385125"/>
            <a:ext cx="2793877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Azimova</a:t>
            </a:r>
            <a:r>
              <a:rPr lang="en-US" sz="2000" dirty="0"/>
              <a:t> </a:t>
            </a:r>
            <a:r>
              <a:rPr lang="en-US" sz="2000" dirty="0" err="1"/>
              <a:t>Zamiraxon</a:t>
            </a:r>
            <a:endParaRPr sz="2000" dirty="0"/>
          </a:p>
        </p:txBody>
      </p:sp>
      <p:pic>
        <p:nvPicPr>
          <p:cNvPr id="2026" name="Google Shape;2026;p50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6484652" y="155292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27" name="Google Shape;2027;p50"/>
          <p:cNvSpPr txBox="1">
            <a:spLocks noGrp="1"/>
          </p:cNvSpPr>
          <p:nvPr>
            <p:ph type="title"/>
          </p:nvPr>
        </p:nvSpPr>
        <p:spPr>
          <a:xfrm>
            <a:off x="720000" y="40403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Bizning</a:t>
            </a:r>
            <a:r>
              <a:rPr lang="en-US" dirty="0"/>
              <a:t> </a:t>
            </a:r>
            <a:r>
              <a:rPr lang="en-US" dirty="0" err="1"/>
              <a:t>jamoa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tanishing</a:t>
            </a:r>
            <a:endParaRPr dirty="0"/>
          </a:p>
        </p:txBody>
      </p:sp>
      <p:sp>
        <p:nvSpPr>
          <p:cNvPr id="2028" name="Google Shape;2028;p50"/>
          <p:cNvSpPr txBox="1">
            <a:spLocks noGrp="1"/>
          </p:cNvSpPr>
          <p:nvPr>
            <p:ph type="subTitle" idx="1"/>
          </p:nvPr>
        </p:nvSpPr>
        <p:spPr>
          <a:xfrm>
            <a:off x="6137844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taminot</a:t>
            </a:r>
            <a:r>
              <a:rPr lang="en-US" dirty="0"/>
              <a:t> </a:t>
            </a:r>
            <a:r>
              <a:rPr lang="en-US" dirty="0" err="1"/>
              <a:t>bo’yicha</a:t>
            </a:r>
            <a:r>
              <a:rPr lang="en-US" dirty="0"/>
              <a:t> </a:t>
            </a:r>
            <a:r>
              <a:rPr lang="en-US" dirty="0" err="1"/>
              <a:t>ishlarni</a:t>
            </a:r>
            <a:r>
              <a:rPr lang="en-US" dirty="0"/>
              <a:t> </a:t>
            </a:r>
            <a:r>
              <a:rPr lang="en-US" dirty="0" err="1"/>
              <a:t>olib</a:t>
            </a:r>
            <a:r>
              <a:rPr lang="en-US" dirty="0"/>
              <a:t> </a:t>
            </a:r>
            <a:r>
              <a:rPr lang="en-US" dirty="0" err="1"/>
              <a:t>borish</a:t>
            </a:r>
            <a:endParaRPr dirty="0"/>
          </a:p>
        </p:txBody>
      </p:sp>
      <p:sp>
        <p:nvSpPr>
          <p:cNvPr id="2029" name="Google Shape;2029;p50"/>
          <p:cNvSpPr txBox="1">
            <a:spLocks noGrp="1"/>
          </p:cNvSpPr>
          <p:nvPr>
            <p:ph type="subTitle" idx="2"/>
          </p:nvPr>
        </p:nvSpPr>
        <p:spPr>
          <a:xfrm>
            <a:off x="580499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Dastur </a:t>
            </a:r>
            <a:r>
              <a:rPr lang="en-US" dirty="0" err="1"/>
              <a:t>dizayni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ishlash</a:t>
            </a:r>
            <a:endParaRPr dirty="0"/>
          </a:p>
        </p:txBody>
      </p:sp>
      <p:sp>
        <p:nvSpPr>
          <p:cNvPr id="2030" name="Google Shape;2030;p50"/>
          <p:cNvSpPr/>
          <p:nvPr/>
        </p:nvSpPr>
        <p:spPr>
          <a:xfrm rot="142">
            <a:off x="621121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1" name="Google Shape;2031;p50"/>
          <p:cNvPicPr preferRelativeResize="0"/>
          <p:nvPr/>
        </p:nvPicPr>
        <p:blipFill rotWithShape="1">
          <a:blip r:embed="rId4"/>
          <a:srcRect/>
          <a:stretch/>
        </p:blipFill>
        <p:spPr>
          <a:xfrm>
            <a:off x="1008599" y="155292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32" name="Google Shape;2032;p50"/>
          <p:cNvSpPr/>
          <p:nvPr/>
        </p:nvSpPr>
        <p:spPr>
          <a:xfrm rot="1771310">
            <a:off x="4388370" y="32028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3" name="Google Shape;2033;p50"/>
          <p:cNvPicPr preferRelativeResize="0"/>
          <p:nvPr/>
        </p:nvPicPr>
        <p:blipFill rotWithShape="1">
          <a:blip r:embed="rId5">
            <a:alphaModFix/>
          </a:blip>
          <a:srcRect l="28959" t="12546" r="12546" b="12546"/>
          <a:stretch/>
        </p:blipFill>
        <p:spPr>
          <a:xfrm rot="10800000">
            <a:off x="645273" y="389019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4" name="Google Shape;2034;p50"/>
          <p:cNvPicPr preferRelativeResize="0"/>
          <p:nvPr/>
        </p:nvPicPr>
        <p:blipFill rotWithShape="1">
          <a:blip r:embed="rId5">
            <a:alphaModFix/>
          </a:blip>
          <a:srcRect l="28959" t="12546" r="12546" b="12546"/>
          <a:stretch/>
        </p:blipFill>
        <p:spPr>
          <a:xfrm rot="10800000">
            <a:off x="8060674" y="4082886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5" name="Google Shape;2035;p50"/>
          <p:cNvPicPr preferRelativeResize="0"/>
          <p:nvPr/>
        </p:nvPicPr>
        <p:blipFill rotWithShape="1">
          <a:blip r:embed="rId6">
            <a:alphaModFix/>
          </a:blip>
          <a:srcRect l="14610" r="14603" b="7501"/>
          <a:stretch/>
        </p:blipFill>
        <p:spPr>
          <a:xfrm rot="-758557">
            <a:off x="8229227" y="2535333"/>
            <a:ext cx="615609" cy="66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50"/>
          <p:cNvPicPr preferRelativeResize="0"/>
          <p:nvPr/>
        </p:nvPicPr>
        <p:blipFill rotWithShape="1">
          <a:blip r:embed="rId7">
            <a:alphaModFix/>
          </a:blip>
          <a:srcRect b="5383"/>
          <a:stretch/>
        </p:blipFill>
        <p:spPr>
          <a:xfrm rot="235592" flipH="1">
            <a:off x="186667" y="745969"/>
            <a:ext cx="574737" cy="616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7" name="Google Shape;2037;p50"/>
          <p:cNvGrpSpPr/>
          <p:nvPr/>
        </p:nvGrpSpPr>
        <p:grpSpPr>
          <a:xfrm>
            <a:off x="5364664" y="1112202"/>
            <a:ext cx="745978" cy="516368"/>
            <a:chOff x="923424" y="1580182"/>
            <a:chExt cx="1171264" cy="810752"/>
          </a:xfrm>
        </p:grpSpPr>
        <p:sp>
          <p:nvSpPr>
            <p:cNvPr id="2038" name="Google Shape;2038;p50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0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0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0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025;p50">
            <a:extLst>
              <a:ext uri="{FF2B5EF4-FFF2-40B4-BE49-F238E27FC236}">
                <a16:creationId xmlns:a16="http://schemas.microsoft.com/office/drawing/2014/main" id="{46D05C7D-0F62-4BDD-AA94-1857BAB7E27A}"/>
              </a:ext>
            </a:extLst>
          </p:cNvPr>
          <p:cNvSpPr txBox="1">
            <a:spLocks/>
          </p:cNvSpPr>
          <p:nvPr/>
        </p:nvSpPr>
        <p:spPr>
          <a:xfrm>
            <a:off x="3040536" y="3388048"/>
            <a:ext cx="29179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2000" dirty="0" err="1"/>
              <a:t>Mo’ydinov</a:t>
            </a:r>
            <a:r>
              <a:rPr lang="en-US" sz="2000" dirty="0"/>
              <a:t> </a:t>
            </a:r>
            <a:r>
              <a:rPr lang="en-US" sz="2000" dirty="0" err="1"/>
              <a:t>No’monjon</a:t>
            </a:r>
            <a:endParaRPr lang="en-US" sz="2000" dirty="0"/>
          </a:p>
        </p:txBody>
      </p:sp>
      <p:sp>
        <p:nvSpPr>
          <p:cNvPr id="22" name="Google Shape;2029;p50">
            <a:extLst>
              <a:ext uri="{FF2B5EF4-FFF2-40B4-BE49-F238E27FC236}">
                <a16:creationId xmlns:a16="http://schemas.microsoft.com/office/drawing/2014/main" id="{AC23DF9E-26F0-42DF-80FD-3AAC252224D3}"/>
              </a:ext>
            </a:extLst>
          </p:cNvPr>
          <p:cNvSpPr txBox="1">
            <a:spLocks/>
          </p:cNvSpPr>
          <p:nvPr/>
        </p:nvSpPr>
        <p:spPr>
          <a:xfrm>
            <a:off x="3381510" y="3843786"/>
            <a:ext cx="22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Ma’lumotlarni</a:t>
            </a:r>
            <a:r>
              <a:rPr lang="en-US" dirty="0"/>
              <a:t> </a:t>
            </a:r>
            <a:r>
              <a:rPr lang="en-US" dirty="0" err="1"/>
              <a:t>topish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lang="en-US" dirty="0"/>
          </a:p>
        </p:txBody>
      </p:sp>
      <p:sp>
        <p:nvSpPr>
          <p:cNvPr id="23" name="Google Shape;2030;p50">
            <a:extLst>
              <a:ext uri="{FF2B5EF4-FFF2-40B4-BE49-F238E27FC236}">
                <a16:creationId xmlns:a16="http://schemas.microsoft.com/office/drawing/2014/main" id="{929BD375-7EC6-421D-8457-42263702AEB8}"/>
              </a:ext>
            </a:extLst>
          </p:cNvPr>
          <p:cNvSpPr/>
          <p:nvPr/>
        </p:nvSpPr>
        <p:spPr>
          <a:xfrm rot="142">
            <a:off x="3362098" y="116911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Google Shape;2031;p50">
            <a:extLst>
              <a:ext uri="{FF2B5EF4-FFF2-40B4-BE49-F238E27FC236}">
                <a16:creationId xmlns:a16="http://schemas.microsoft.com/office/drawing/2014/main" id="{4B006CD6-8D27-463E-B209-EB1B2D2C78FA}"/>
              </a:ext>
            </a:extLst>
          </p:cNvPr>
          <p:cNvPicPr preferRelativeResize="0"/>
          <p:nvPr/>
        </p:nvPicPr>
        <p:blipFill rotWithShape="1">
          <a:blip r:embed="rId8"/>
          <a:srcRect/>
          <a:stretch/>
        </p:blipFill>
        <p:spPr>
          <a:xfrm>
            <a:off x="3749576" y="155631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25" name="Google Shape;2518;p66">
            <a:extLst>
              <a:ext uri="{FF2B5EF4-FFF2-40B4-BE49-F238E27FC236}">
                <a16:creationId xmlns:a16="http://schemas.microsoft.com/office/drawing/2014/main" id="{FE8CA2A5-9949-4C32-8F53-D65BF906C0DF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26" name="Google Shape;2519;p66">
              <a:extLst>
                <a:ext uri="{FF2B5EF4-FFF2-40B4-BE49-F238E27FC236}">
                  <a16:creationId xmlns:a16="http://schemas.microsoft.com/office/drawing/2014/main" id="{5D26A79D-60E0-4B5C-95C7-6D28C2B83256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520;p66">
              <a:extLst>
                <a:ext uri="{FF2B5EF4-FFF2-40B4-BE49-F238E27FC236}">
                  <a16:creationId xmlns:a16="http://schemas.microsoft.com/office/drawing/2014/main" id="{0255D61B-9F62-4A4F-87F2-03E2552894C6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8" name="Google Shape;7581;p82">
            <a:extLst>
              <a:ext uri="{FF2B5EF4-FFF2-40B4-BE49-F238E27FC236}">
                <a16:creationId xmlns:a16="http://schemas.microsoft.com/office/drawing/2014/main" id="{D49CA2C5-0748-4FFC-B88C-EE8272D74581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29" name="Google Shape;7582;p82">
              <a:extLst>
                <a:ext uri="{FF2B5EF4-FFF2-40B4-BE49-F238E27FC236}">
                  <a16:creationId xmlns:a16="http://schemas.microsoft.com/office/drawing/2014/main" id="{0B9C9D30-64CE-456C-9F0D-B0DE170E240A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583;p82">
              <a:extLst>
                <a:ext uri="{FF2B5EF4-FFF2-40B4-BE49-F238E27FC236}">
                  <a16:creationId xmlns:a16="http://schemas.microsoft.com/office/drawing/2014/main" id="{5298DA02-6992-4735-8806-EB6DDA71BC98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584;p82">
              <a:extLst>
                <a:ext uri="{FF2B5EF4-FFF2-40B4-BE49-F238E27FC236}">
                  <a16:creationId xmlns:a16="http://schemas.microsoft.com/office/drawing/2014/main" id="{B5D283BB-D9F3-4875-B96E-A8E536A91FD8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585;p82">
              <a:extLst>
                <a:ext uri="{FF2B5EF4-FFF2-40B4-BE49-F238E27FC236}">
                  <a16:creationId xmlns:a16="http://schemas.microsoft.com/office/drawing/2014/main" id="{073838D5-999F-4C1C-9239-6EA7879166F2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586;p82">
              <a:extLst>
                <a:ext uri="{FF2B5EF4-FFF2-40B4-BE49-F238E27FC236}">
                  <a16:creationId xmlns:a16="http://schemas.microsoft.com/office/drawing/2014/main" id="{57FE3778-4839-4327-B29F-A169B86D7540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587;p82">
              <a:extLst>
                <a:ext uri="{FF2B5EF4-FFF2-40B4-BE49-F238E27FC236}">
                  <a16:creationId xmlns:a16="http://schemas.microsoft.com/office/drawing/2014/main" id="{CD43465A-104D-4223-9BF2-A3ED476FE616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588;p82">
              <a:extLst>
                <a:ext uri="{FF2B5EF4-FFF2-40B4-BE49-F238E27FC236}">
                  <a16:creationId xmlns:a16="http://schemas.microsoft.com/office/drawing/2014/main" id="{720979EA-317C-4568-B5F0-5F771935CB51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589;p82">
              <a:extLst>
                <a:ext uri="{FF2B5EF4-FFF2-40B4-BE49-F238E27FC236}">
                  <a16:creationId xmlns:a16="http://schemas.microsoft.com/office/drawing/2014/main" id="{64966FAA-158B-45DB-9940-C9A614A8ED2A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590;p82">
              <a:extLst>
                <a:ext uri="{FF2B5EF4-FFF2-40B4-BE49-F238E27FC236}">
                  <a16:creationId xmlns:a16="http://schemas.microsoft.com/office/drawing/2014/main" id="{618FBD73-04EF-4455-945A-57676E3DD809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Oval 37">
            <a:hlinkClick r:id="rId9" action="ppaction://hlinksldjump"/>
            <a:extLst>
              <a:ext uri="{FF2B5EF4-FFF2-40B4-BE49-F238E27FC236}">
                <a16:creationId xmlns:a16="http://schemas.microsoft.com/office/drawing/2014/main" id="{9FD371A4-C7A3-4F05-88D8-E6F3FF1C82F3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50"/>
          <p:cNvSpPr/>
          <p:nvPr/>
        </p:nvSpPr>
        <p:spPr>
          <a:xfrm rot="142">
            <a:off x="6097174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4" name="Google Shape;2024;p50"/>
          <p:cNvSpPr txBox="1">
            <a:spLocks noGrp="1"/>
          </p:cNvSpPr>
          <p:nvPr>
            <p:ph type="subTitle" idx="3"/>
          </p:nvPr>
        </p:nvSpPr>
        <p:spPr>
          <a:xfrm>
            <a:off x="5948196" y="3385125"/>
            <a:ext cx="2567894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Azimjonov</a:t>
            </a:r>
            <a:r>
              <a:rPr lang="en-US" sz="2000" dirty="0"/>
              <a:t> </a:t>
            </a:r>
            <a:r>
              <a:rPr lang="en-US" sz="2000" dirty="0" err="1"/>
              <a:t>Azizbek</a:t>
            </a:r>
            <a:endParaRPr sz="2000" dirty="0"/>
          </a:p>
        </p:txBody>
      </p:sp>
      <p:sp>
        <p:nvSpPr>
          <p:cNvPr id="2025" name="Google Shape;2025;p50"/>
          <p:cNvSpPr txBox="1">
            <a:spLocks noGrp="1"/>
          </p:cNvSpPr>
          <p:nvPr>
            <p:ph type="subTitle" idx="4"/>
          </p:nvPr>
        </p:nvSpPr>
        <p:spPr>
          <a:xfrm>
            <a:off x="294929" y="3385125"/>
            <a:ext cx="2793877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Azimova</a:t>
            </a:r>
            <a:r>
              <a:rPr lang="en-US" sz="2000" dirty="0"/>
              <a:t> </a:t>
            </a:r>
            <a:r>
              <a:rPr lang="en-US" sz="2000" dirty="0" err="1"/>
              <a:t>Zamiraxon</a:t>
            </a:r>
            <a:endParaRPr sz="2000" dirty="0"/>
          </a:p>
        </p:txBody>
      </p:sp>
      <p:pic>
        <p:nvPicPr>
          <p:cNvPr id="2026" name="Google Shape;2026;p50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6484652" y="155292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27" name="Google Shape;2027;p50"/>
          <p:cNvSpPr txBox="1">
            <a:spLocks noGrp="1"/>
          </p:cNvSpPr>
          <p:nvPr>
            <p:ph type="title"/>
          </p:nvPr>
        </p:nvSpPr>
        <p:spPr>
          <a:xfrm>
            <a:off x="720000" y="40403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Bizning</a:t>
            </a:r>
            <a:r>
              <a:rPr lang="en-US" dirty="0"/>
              <a:t> </a:t>
            </a:r>
            <a:r>
              <a:rPr lang="en-US" dirty="0" err="1"/>
              <a:t>jamoa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tanishing</a:t>
            </a:r>
            <a:endParaRPr dirty="0"/>
          </a:p>
        </p:txBody>
      </p:sp>
      <p:sp>
        <p:nvSpPr>
          <p:cNvPr id="2028" name="Google Shape;2028;p50"/>
          <p:cNvSpPr txBox="1">
            <a:spLocks noGrp="1"/>
          </p:cNvSpPr>
          <p:nvPr>
            <p:ph type="subTitle" idx="1"/>
          </p:nvPr>
        </p:nvSpPr>
        <p:spPr>
          <a:xfrm>
            <a:off x="6137844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taminot</a:t>
            </a:r>
            <a:r>
              <a:rPr lang="en-US" dirty="0"/>
              <a:t> </a:t>
            </a:r>
            <a:r>
              <a:rPr lang="en-US" dirty="0" err="1"/>
              <a:t>bo’yicha</a:t>
            </a:r>
            <a:r>
              <a:rPr lang="en-US" dirty="0"/>
              <a:t> </a:t>
            </a:r>
            <a:r>
              <a:rPr lang="en-US" dirty="0" err="1"/>
              <a:t>ishlarni</a:t>
            </a:r>
            <a:r>
              <a:rPr lang="en-US" dirty="0"/>
              <a:t> </a:t>
            </a:r>
            <a:r>
              <a:rPr lang="en-US" dirty="0" err="1"/>
              <a:t>olib</a:t>
            </a:r>
            <a:r>
              <a:rPr lang="en-US" dirty="0"/>
              <a:t> </a:t>
            </a:r>
            <a:r>
              <a:rPr lang="en-US" dirty="0" err="1"/>
              <a:t>borish</a:t>
            </a:r>
            <a:endParaRPr dirty="0"/>
          </a:p>
        </p:txBody>
      </p:sp>
      <p:sp>
        <p:nvSpPr>
          <p:cNvPr id="2029" name="Google Shape;2029;p50"/>
          <p:cNvSpPr txBox="1">
            <a:spLocks noGrp="1"/>
          </p:cNvSpPr>
          <p:nvPr>
            <p:ph type="subTitle" idx="2"/>
          </p:nvPr>
        </p:nvSpPr>
        <p:spPr>
          <a:xfrm>
            <a:off x="580499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Dastur </a:t>
            </a:r>
            <a:r>
              <a:rPr lang="en-US" dirty="0" err="1"/>
              <a:t>dizayni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ishlash</a:t>
            </a:r>
            <a:endParaRPr dirty="0"/>
          </a:p>
        </p:txBody>
      </p:sp>
      <p:sp>
        <p:nvSpPr>
          <p:cNvPr id="2030" name="Google Shape;2030;p50"/>
          <p:cNvSpPr/>
          <p:nvPr/>
        </p:nvSpPr>
        <p:spPr>
          <a:xfrm rot="142">
            <a:off x="621121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1" name="Google Shape;2031;p50"/>
          <p:cNvPicPr preferRelativeResize="0"/>
          <p:nvPr/>
        </p:nvPicPr>
        <p:blipFill rotWithShape="1">
          <a:blip r:embed="rId4"/>
          <a:srcRect/>
          <a:stretch/>
        </p:blipFill>
        <p:spPr>
          <a:xfrm>
            <a:off x="1008599" y="155292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32" name="Google Shape;2032;p50"/>
          <p:cNvSpPr/>
          <p:nvPr/>
        </p:nvSpPr>
        <p:spPr>
          <a:xfrm rot="1771310">
            <a:off x="4388370" y="32028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3" name="Google Shape;2033;p50"/>
          <p:cNvPicPr preferRelativeResize="0"/>
          <p:nvPr/>
        </p:nvPicPr>
        <p:blipFill rotWithShape="1">
          <a:blip r:embed="rId5">
            <a:alphaModFix/>
          </a:blip>
          <a:srcRect l="28959" t="12546" r="12546" b="12546"/>
          <a:stretch/>
        </p:blipFill>
        <p:spPr>
          <a:xfrm rot="10800000">
            <a:off x="645273" y="389019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4" name="Google Shape;2034;p50"/>
          <p:cNvPicPr preferRelativeResize="0"/>
          <p:nvPr/>
        </p:nvPicPr>
        <p:blipFill rotWithShape="1">
          <a:blip r:embed="rId5">
            <a:alphaModFix/>
          </a:blip>
          <a:srcRect l="28959" t="12546" r="12546" b="12546"/>
          <a:stretch/>
        </p:blipFill>
        <p:spPr>
          <a:xfrm rot="10800000">
            <a:off x="8060674" y="4082886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5" name="Google Shape;2035;p50"/>
          <p:cNvPicPr preferRelativeResize="0"/>
          <p:nvPr/>
        </p:nvPicPr>
        <p:blipFill rotWithShape="1">
          <a:blip r:embed="rId6">
            <a:alphaModFix/>
          </a:blip>
          <a:srcRect l="14610" r="14603" b="7501"/>
          <a:stretch/>
        </p:blipFill>
        <p:spPr>
          <a:xfrm rot="-758557">
            <a:off x="8229227" y="2535333"/>
            <a:ext cx="615609" cy="66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50"/>
          <p:cNvPicPr preferRelativeResize="0"/>
          <p:nvPr/>
        </p:nvPicPr>
        <p:blipFill rotWithShape="1">
          <a:blip r:embed="rId7">
            <a:alphaModFix/>
          </a:blip>
          <a:srcRect b="5383"/>
          <a:stretch/>
        </p:blipFill>
        <p:spPr>
          <a:xfrm rot="235592" flipH="1">
            <a:off x="186667" y="745969"/>
            <a:ext cx="574737" cy="616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7" name="Google Shape;2037;p50"/>
          <p:cNvGrpSpPr/>
          <p:nvPr/>
        </p:nvGrpSpPr>
        <p:grpSpPr>
          <a:xfrm>
            <a:off x="5364664" y="1112202"/>
            <a:ext cx="745978" cy="516368"/>
            <a:chOff x="923424" y="1580182"/>
            <a:chExt cx="1171264" cy="810752"/>
          </a:xfrm>
        </p:grpSpPr>
        <p:sp>
          <p:nvSpPr>
            <p:cNvPr id="2038" name="Google Shape;2038;p50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0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0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0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025;p50">
            <a:extLst>
              <a:ext uri="{FF2B5EF4-FFF2-40B4-BE49-F238E27FC236}">
                <a16:creationId xmlns:a16="http://schemas.microsoft.com/office/drawing/2014/main" id="{46D05C7D-0F62-4BDD-AA94-1857BAB7E27A}"/>
              </a:ext>
            </a:extLst>
          </p:cNvPr>
          <p:cNvSpPr txBox="1">
            <a:spLocks/>
          </p:cNvSpPr>
          <p:nvPr/>
        </p:nvSpPr>
        <p:spPr>
          <a:xfrm>
            <a:off x="3040536" y="3388048"/>
            <a:ext cx="29179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2000" dirty="0" err="1"/>
              <a:t>Mo’ydinov</a:t>
            </a:r>
            <a:r>
              <a:rPr lang="en-US" sz="2000" dirty="0"/>
              <a:t> </a:t>
            </a:r>
            <a:r>
              <a:rPr lang="en-US" sz="2000" dirty="0" err="1"/>
              <a:t>No’monjon</a:t>
            </a:r>
            <a:endParaRPr lang="en-US" sz="2000" dirty="0"/>
          </a:p>
        </p:txBody>
      </p:sp>
      <p:sp>
        <p:nvSpPr>
          <p:cNvPr id="22" name="Google Shape;2029;p50">
            <a:extLst>
              <a:ext uri="{FF2B5EF4-FFF2-40B4-BE49-F238E27FC236}">
                <a16:creationId xmlns:a16="http://schemas.microsoft.com/office/drawing/2014/main" id="{AC23DF9E-26F0-42DF-80FD-3AAC252224D3}"/>
              </a:ext>
            </a:extLst>
          </p:cNvPr>
          <p:cNvSpPr txBox="1">
            <a:spLocks/>
          </p:cNvSpPr>
          <p:nvPr/>
        </p:nvSpPr>
        <p:spPr>
          <a:xfrm>
            <a:off x="3381510" y="3843786"/>
            <a:ext cx="22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Ma’lumotlarni</a:t>
            </a:r>
            <a:r>
              <a:rPr lang="en-US" dirty="0"/>
              <a:t> </a:t>
            </a:r>
            <a:r>
              <a:rPr lang="en-US" dirty="0" err="1"/>
              <a:t>topish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lang="en-US" dirty="0"/>
          </a:p>
        </p:txBody>
      </p:sp>
      <p:sp>
        <p:nvSpPr>
          <p:cNvPr id="23" name="Google Shape;2030;p50">
            <a:extLst>
              <a:ext uri="{FF2B5EF4-FFF2-40B4-BE49-F238E27FC236}">
                <a16:creationId xmlns:a16="http://schemas.microsoft.com/office/drawing/2014/main" id="{929BD375-7EC6-421D-8457-42263702AEB8}"/>
              </a:ext>
            </a:extLst>
          </p:cNvPr>
          <p:cNvSpPr/>
          <p:nvPr/>
        </p:nvSpPr>
        <p:spPr>
          <a:xfrm rot="142">
            <a:off x="3362098" y="116911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" name="Google Shape;2031;p50">
            <a:extLst>
              <a:ext uri="{FF2B5EF4-FFF2-40B4-BE49-F238E27FC236}">
                <a16:creationId xmlns:a16="http://schemas.microsoft.com/office/drawing/2014/main" id="{4B006CD6-8D27-463E-B209-EB1B2D2C78FA}"/>
              </a:ext>
            </a:extLst>
          </p:cNvPr>
          <p:cNvPicPr preferRelativeResize="0"/>
          <p:nvPr/>
        </p:nvPicPr>
        <p:blipFill rotWithShape="1">
          <a:blip r:embed="rId8"/>
          <a:srcRect/>
          <a:stretch/>
        </p:blipFill>
        <p:spPr>
          <a:xfrm>
            <a:off x="3749576" y="1556313"/>
            <a:ext cx="1434000" cy="14340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25" name="Google Shape;2518;p66">
            <a:extLst>
              <a:ext uri="{FF2B5EF4-FFF2-40B4-BE49-F238E27FC236}">
                <a16:creationId xmlns:a16="http://schemas.microsoft.com/office/drawing/2014/main" id="{FE8CA2A5-9949-4C32-8F53-D65BF906C0DF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26" name="Google Shape;2519;p66">
              <a:extLst>
                <a:ext uri="{FF2B5EF4-FFF2-40B4-BE49-F238E27FC236}">
                  <a16:creationId xmlns:a16="http://schemas.microsoft.com/office/drawing/2014/main" id="{5D26A79D-60E0-4B5C-95C7-6D28C2B83256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520;p66">
              <a:extLst>
                <a:ext uri="{FF2B5EF4-FFF2-40B4-BE49-F238E27FC236}">
                  <a16:creationId xmlns:a16="http://schemas.microsoft.com/office/drawing/2014/main" id="{0255D61B-9F62-4A4F-87F2-03E2552894C6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28" name="Google Shape;7581;p82">
            <a:extLst>
              <a:ext uri="{FF2B5EF4-FFF2-40B4-BE49-F238E27FC236}">
                <a16:creationId xmlns:a16="http://schemas.microsoft.com/office/drawing/2014/main" id="{D49CA2C5-0748-4FFC-B88C-EE8272D74581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29" name="Google Shape;7582;p82">
              <a:extLst>
                <a:ext uri="{FF2B5EF4-FFF2-40B4-BE49-F238E27FC236}">
                  <a16:creationId xmlns:a16="http://schemas.microsoft.com/office/drawing/2014/main" id="{0B9C9D30-64CE-456C-9F0D-B0DE170E240A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583;p82">
              <a:extLst>
                <a:ext uri="{FF2B5EF4-FFF2-40B4-BE49-F238E27FC236}">
                  <a16:creationId xmlns:a16="http://schemas.microsoft.com/office/drawing/2014/main" id="{5298DA02-6992-4735-8806-EB6DDA71BC98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584;p82">
              <a:extLst>
                <a:ext uri="{FF2B5EF4-FFF2-40B4-BE49-F238E27FC236}">
                  <a16:creationId xmlns:a16="http://schemas.microsoft.com/office/drawing/2014/main" id="{B5D283BB-D9F3-4875-B96E-A8E536A91FD8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585;p82">
              <a:extLst>
                <a:ext uri="{FF2B5EF4-FFF2-40B4-BE49-F238E27FC236}">
                  <a16:creationId xmlns:a16="http://schemas.microsoft.com/office/drawing/2014/main" id="{073838D5-999F-4C1C-9239-6EA7879166F2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586;p82">
              <a:extLst>
                <a:ext uri="{FF2B5EF4-FFF2-40B4-BE49-F238E27FC236}">
                  <a16:creationId xmlns:a16="http://schemas.microsoft.com/office/drawing/2014/main" id="{57FE3778-4839-4327-B29F-A169B86D7540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587;p82">
              <a:extLst>
                <a:ext uri="{FF2B5EF4-FFF2-40B4-BE49-F238E27FC236}">
                  <a16:creationId xmlns:a16="http://schemas.microsoft.com/office/drawing/2014/main" id="{CD43465A-104D-4223-9BF2-A3ED476FE616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588;p82">
              <a:extLst>
                <a:ext uri="{FF2B5EF4-FFF2-40B4-BE49-F238E27FC236}">
                  <a16:creationId xmlns:a16="http://schemas.microsoft.com/office/drawing/2014/main" id="{720979EA-317C-4568-B5F0-5F771935CB51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589;p82">
              <a:extLst>
                <a:ext uri="{FF2B5EF4-FFF2-40B4-BE49-F238E27FC236}">
                  <a16:creationId xmlns:a16="http://schemas.microsoft.com/office/drawing/2014/main" id="{64966FAA-158B-45DB-9940-C9A614A8ED2A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590;p82">
              <a:extLst>
                <a:ext uri="{FF2B5EF4-FFF2-40B4-BE49-F238E27FC236}">
                  <a16:creationId xmlns:a16="http://schemas.microsoft.com/office/drawing/2014/main" id="{618FBD73-04EF-4455-945A-57676E3DD809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Oval 37">
            <a:hlinkClick r:id="rId9" action="ppaction://hlinksldjump"/>
            <a:extLst>
              <a:ext uri="{FF2B5EF4-FFF2-40B4-BE49-F238E27FC236}">
                <a16:creationId xmlns:a16="http://schemas.microsoft.com/office/drawing/2014/main" id="{9FD371A4-C7A3-4F05-88D8-E6F3FF1C82F3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667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" name="Google Shape;2496;p66"/>
          <p:cNvSpPr txBox="1">
            <a:spLocks noGrp="1"/>
          </p:cNvSpPr>
          <p:nvPr>
            <p:ph type="title"/>
          </p:nvPr>
        </p:nvSpPr>
        <p:spPr>
          <a:xfrm>
            <a:off x="652255" y="1567115"/>
            <a:ext cx="7376641" cy="22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Etiboringiz uchun rahmat</a:t>
            </a:r>
            <a:r>
              <a:rPr lang="en" sz="9600" dirty="0"/>
              <a:t>!</a:t>
            </a:r>
            <a:endParaRPr sz="9600" dirty="0"/>
          </a:p>
        </p:txBody>
      </p:sp>
      <p:grpSp>
        <p:nvGrpSpPr>
          <p:cNvPr id="2499" name="Google Shape;2499;p66"/>
          <p:cNvGrpSpPr/>
          <p:nvPr/>
        </p:nvGrpSpPr>
        <p:grpSpPr>
          <a:xfrm>
            <a:off x="652255" y="692704"/>
            <a:ext cx="746095" cy="516368"/>
            <a:chOff x="923424" y="1580182"/>
            <a:chExt cx="1171264" cy="810752"/>
          </a:xfrm>
        </p:grpSpPr>
        <p:sp>
          <p:nvSpPr>
            <p:cNvPr id="2500" name="Google Shape;2500;p6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524" name="Google Shape;2524;p66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6923027" y="3725523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2525" name="Google Shape;2525;p66"/>
          <p:cNvSpPr/>
          <p:nvPr/>
        </p:nvSpPr>
        <p:spPr>
          <a:xfrm rot="1771310">
            <a:off x="7769375" y="75621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26" name="Google Shape;252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8066" y="1544406"/>
            <a:ext cx="1057848" cy="962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3515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35">
            <a:hlinkClick r:id="" action="ppaction://hlinkshowjump?jump=nextslide"/>
          </p:cNvPr>
          <p:cNvSpPr/>
          <p:nvPr/>
        </p:nvSpPr>
        <p:spPr>
          <a:xfrm>
            <a:off x="713225" y="2922274"/>
            <a:ext cx="4680900" cy="681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35"/>
          <p:cNvSpPr txBox="1">
            <a:spLocks noGrp="1"/>
          </p:cNvSpPr>
          <p:nvPr>
            <p:ph type="title"/>
          </p:nvPr>
        </p:nvSpPr>
        <p:spPr>
          <a:xfrm>
            <a:off x="713225" y="1472700"/>
            <a:ext cx="4458900" cy="13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Kirish!</a:t>
            </a:r>
            <a:endParaRPr dirty="0"/>
          </a:p>
        </p:txBody>
      </p:sp>
      <p:sp>
        <p:nvSpPr>
          <p:cNvPr id="1218" name="Google Shape;1218;p35"/>
          <p:cNvSpPr txBox="1">
            <a:spLocks noGrp="1"/>
          </p:cNvSpPr>
          <p:nvPr>
            <p:ph type="subTitle" idx="1"/>
          </p:nvPr>
        </p:nvSpPr>
        <p:spPr>
          <a:xfrm>
            <a:off x="886509" y="2980525"/>
            <a:ext cx="4285500" cy="5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uning</a:t>
            </a:r>
            <a:r>
              <a:rPr lang="en-US" dirty="0"/>
              <a:t> </a:t>
            </a:r>
            <a:r>
              <a:rPr lang="en-US" dirty="0" err="1"/>
              <a:t>ahamiyati</a:t>
            </a:r>
            <a:r>
              <a:rPr lang="en-US" dirty="0"/>
              <a:t> </a:t>
            </a:r>
            <a:r>
              <a:rPr lang="en-US" dirty="0" err="1"/>
              <a:t>bo’yicha</a:t>
            </a:r>
            <a:r>
              <a:rPr lang="en-US" dirty="0"/>
              <a:t> </a:t>
            </a:r>
            <a:r>
              <a:rPr lang="en-US" dirty="0" err="1"/>
              <a:t>tushuncha</a:t>
            </a:r>
            <a:r>
              <a:rPr lang="en-US" dirty="0"/>
              <a:t> </a:t>
            </a:r>
            <a:r>
              <a:rPr lang="en-US" dirty="0" err="1"/>
              <a:t>olishingiz</a:t>
            </a:r>
            <a:r>
              <a:rPr lang="en-US" dirty="0"/>
              <a:t> </a:t>
            </a:r>
            <a:r>
              <a:rPr lang="en-US" dirty="0" err="1"/>
              <a:t>mumkin</a:t>
            </a:r>
            <a:endParaRPr dirty="0"/>
          </a:p>
        </p:txBody>
      </p:sp>
      <p:grpSp>
        <p:nvGrpSpPr>
          <p:cNvPr id="1219" name="Google Shape;1219;p35"/>
          <p:cNvGrpSpPr/>
          <p:nvPr/>
        </p:nvGrpSpPr>
        <p:grpSpPr>
          <a:xfrm>
            <a:off x="713231" y="539508"/>
            <a:ext cx="1211612" cy="438051"/>
            <a:chOff x="175552" y="1101686"/>
            <a:chExt cx="520944" cy="188336"/>
          </a:xfrm>
        </p:grpSpPr>
        <p:sp>
          <p:nvSpPr>
            <p:cNvPr id="1220" name="Google Shape;1220;p35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5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5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5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5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5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5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5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5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5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5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5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5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5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5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5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5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5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5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5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5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4" name="Google Shape;1244;p35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-1434151">
            <a:off x="4935049" y="3324801"/>
            <a:ext cx="726651" cy="596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5" name="Google Shape;1245;p35"/>
          <p:cNvPicPr preferRelativeResize="0"/>
          <p:nvPr/>
        </p:nvPicPr>
        <p:blipFill rotWithShape="1">
          <a:blip r:embed="rId4">
            <a:alphaModFix/>
          </a:blip>
          <a:srcRect l="7501" t="14406" r="9607" b="8266"/>
          <a:stretch/>
        </p:blipFill>
        <p:spPr>
          <a:xfrm rot="1278179">
            <a:off x="6314387" y="1379025"/>
            <a:ext cx="633202" cy="78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6" name="Google Shape;1246;p35"/>
          <p:cNvPicPr preferRelativeResize="0"/>
          <p:nvPr/>
        </p:nvPicPr>
        <p:blipFill rotWithShape="1">
          <a:blip r:embed="rId5">
            <a:alphaModFix/>
          </a:blip>
          <a:srcRect l="14610" r="14603"/>
          <a:stretch/>
        </p:blipFill>
        <p:spPr>
          <a:xfrm>
            <a:off x="7159575" y="2565325"/>
            <a:ext cx="834949" cy="9756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7" name="Google Shape;1247;p35"/>
          <p:cNvGrpSpPr/>
          <p:nvPr/>
        </p:nvGrpSpPr>
        <p:grpSpPr>
          <a:xfrm>
            <a:off x="3832760" y="731089"/>
            <a:ext cx="745978" cy="516368"/>
            <a:chOff x="923424" y="1580182"/>
            <a:chExt cx="1171264" cy="810752"/>
          </a:xfrm>
        </p:grpSpPr>
        <p:sp>
          <p:nvSpPr>
            <p:cNvPr id="1248" name="Google Shape;1248;p35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5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5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2941;p74">
            <a:extLst>
              <a:ext uri="{FF2B5EF4-FFF2-40B4-BE49-F238E27FC236}">
                <a16:creationId xmlns:a16="http://schemas.microsoft.com/office/drawing/2014/main" id="{8597A36C-3AEF-46F2-92E1-AEDC7E4D3A77}"/>
              </a:ext>
            </a:extLst>
          </p:cNvPr>
          <p:cNvGrpSpPr/>
          <p:nvPr/>
        </p:nvGrpSpPr>
        <p:grpSpPr>
          <a:xfrm rot="5400000">
            <a:off x="5704936" y="3257462"/>
            <a:ext cx="355733" cy="394047"/>
            <a:chOff x="4660325" y="1866850"/>
            <a:chExt cx="68350" cy="58100"/>
          </a:xfrm>
          <a:solidFill>
            <a:schemeClr val="accent2">
              <a:lumMod val="90000"/>
            </a:schemeClr>
          </a:solidFill>
        </p:grpSpPr>
        <p:sp>
          <p:nvSpPr>
            <p:cNvPr id="39" name="Google Shape;2942;p74">
              <a:extLst>
                <a:ext uri="{FF2B5EF4-FFF2-40B4-BE49-F238E27FC236}">
                  <a16:creationId xmlns:a16="http://schemas.microsoft.com/office/drawing/2014/main" id="{017934A3-4BF5-4038-8C6B-4321E02CEF1B}"/>
                </a:ext>
              </a:extLst>
            </p:cNvPr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943;p74">
              <a:extLst>
                <a:ext uri="{FF2B5EF4-FFF2-40B4-BE49-F238E27FC236}">
                  <a16:creationId xmlns:a16="http://schemas.microsoft.com/office/drawing/2014/main" id="{2E1D47F7-62EC-4854-B3EF-423E1FE9A295}"/>
                </a:ext>
              </a:extLst>
            </p:cNvPr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2941;p74">
            <a:extLst>
              <a:ext uri="{FF2B5EF4-FFF2-40B4-BE49-F238E27FC236}">
                <a16:creationId xmlns:a16="http://schemas.microsoft.com/office/drawing/2014/main" id="{88224236-6647-4746-BBCA-9012DB4E3BF8}"/>
              </a:ext>
            </a:extLst>
          </p:cNvPr>
          <p:cNvGrpSpPr/>
          <p:nvPr/>
        </p:nvGrpSpPr>
        <p:grpSpPr>
          <a:xfrm rot="5400000">
            <a:off x="5709311" y="2901729"/>
            <a:ext cx="355733" cy="394047"/>
            <a:chOff x="4660325" y="1866850"/>
            <a:chExt cx="68350" cy="58100"/>
          </a:xfrm>
          <a:solidFill>
            <a:schemeClr val="accent2">
              <a:lumMod val="90000"/>
            </a:schemeClr>
          </a:solidFill>
        </p:grpSpPr>
        <p:sp>
          <p:nvSpPr>
            <p:cNvPr id="42" name="Google Shape;2942;p74">
              <a:extLst>
                <a:ext uri="{FF2B5EF4-FFF2-40B4-BE49-F238E27FC236}">
                  <a16:creationId xmlns:a16="http://schemas.microsoft.com/office/drawing/2014/main" id="{B4D589DA-C295-43F6-89E8-0C66E8670847}"/>
                </a:ext>
              </a:extLst>
            </p:cNvPr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943;p74">
              <a:extLst>
                <a:ext uri="{FF2B5EF4-FFF2-40B4-BE49-F238E27FC236}">
                  <a16:creationId xmlns:a16="http://schemas.microsoft.com/office/drawing/2014/main" id="{FBA0044D-520B-4479-806C-18AD752A9513}"/>
                </a:ext>
              </a:extLst>
            </p:cNvPr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2518;p66">
            <a:extLst>
              <a:ext uri="{FF2B5EF4-FFF2-40B4-BE49-F238E27FC236}">
                <a16:creationId xmlns:a16="http://schemas.microsoft.com/office/drawing/2014/main" id="{BB338047-65C3-4B07-9541-18990694237F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45" name="Google Shape;2519;p66">
              <a:extLst>
                <a:ext uri="{FF2B5EF4-FFF2-40B4-BE49-F238E27FC236}">
                  <a16:creationId xmlns:a16="http://schemas.microsoft.com/office/drawing/2014/main" id="{1B8CDCAC-2A78-4C9A-B539-058F5ACCDA44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20;p66">
              <a:extLst>
                <a:ext uri="{FF2B5EF4-FFF2-40B4-BE49-F238E27FC236}">
                  <a16:creationId xmlns:a16="http://schemas.microsoft.com/office/drawing/2014/main" id="{781F460E-6CF6-42B3-B85D-F03A12934A6B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51" name="Google Shape;7581;p82">
            <a:extLst>
              <a:ext uri="{FF2B5EF4-FFF2-40B4-BE49-F238E27FC236}">
                <a16:creationId xmlns:a16="http://schemas.microsoft.com/office/drawing/2014/main" id="{54B917AE-E404-4219-BFC3-7DC07E5DB9F7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52" name="Google Shape;7582;p82">
              <a:extLst>
                <a:ext uri="{FF2B5EF4-FFF2-40B4-BE49-F238E27FC236}">
                  <a16:creationId xmlns:a16="http://schemas.microsoft.com/office/drawing/2014/main" id="{AA8A30AC-A996-4B58-A864-A2F58FB5F506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583;p82">
              <a:extLst>
                <a:ext uri="{FF2B5EF4-FFF2-40B4-BE49-F238E27FC236}">
                  <a16:creationId xmlns:a16="http://schemas.microsoft.com/office/drawing/2014/main" id="{9C1F356A-B4F8-41F4-9EA8-97198FDAF525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584;p82">
              <a:extLst>
                <a:ext uri="{FF2B5EF4-FFF2-40B4-BE49-F238E27FC236}">
                  <a16:creationId xmlns:a16="http://schemas.microsoft.com/office/drawing/2014/main" id="{13859F91-30AD-4D2E-82F3-9E2E6AA2C049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585;p82">
              <a:extLst>
                <a:ext uri="{FF2B5EF4-FFF2-40B4-BE49-F238E27FC236}">
                  <a16:creationId xmlns:a16="http://schemas.microsoft.com/office/drawing/2014/main" id="{AA344939-F930-4FC8-A0FB-C4FFFB24C6CB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586;p82">
              <a:extLst>
                <a:ext uri="{FF2B5EF4-FFF2-40B4-BE49-F238E27FC236}">
                  <a16:creationId xmlns:a16="http://schemas.microsoft.com/office/drawing/2014/main" id="{E39B7D8B-2785-4B5E-8D09-B9E89B655C5C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587;p82">
              <a:extLst>
                <a:ext uri="{FF2B5EF4-FFF2-40B4-BE49-F238E27FC236}">
                  <a16:creationId xmlns:a16="http://schemas.microsoft.com/office/drawing/2014/main" id="{BBC8D9D1-5F1E-43A2-9789-2DEF29D9CF65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588;p82">
              <a:extLst>
                <a:ext uri="{FF2B5EF4-FFF2-40B4-BE49-F238E27FC236}">
                  <a16:creationId xmlns:a16="http://schemas.microsoft.com/office/drawing/2014/main" id="{0D24A5E8-3D17-4C2C-9BE9-DF42B588DA39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589;p82">
              <a:extLst>
                <a:ext uri="{FF2B5EF4-FFF2-40B4-BE49-F238E27FC236}">
                  <a16:creationId xmlns:a16="http://schemas.microsoft.com/office/drawing/2014/main" id="{E0C7322D-296A-47EE-954B-8E71CEFF0E73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590;p82">
              <a:extLst>
                <a:ext uri="{FF2B5EF4-FFF2-40B4-BE49-F238E27FC236}">
                  <a16:creationId xmlns:a16="http://schemas.microsoft.com/office/drawing/2014/main" id="{A1FD730B-72E9-4CD4-AAE9-10CAEE52B426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Oval 1">
            <a:hlinkClick r:id="rId6" action="ppaction://hlinksldjump"/>
            <a:extLst>
              <a:ext uri="{FF2B5EF4-FFF2-40B4-BE49-F238E27FC236}">
                <a16:creationId xmlns:a16="http://schemas.microsoft.com/office/drawing/2014/main" id="{B8296EC5-4034-479D-9B25-72C8387D93D8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9" name="Google Shape;1319;p37"/>
          <p:cNvPicPr preferRelativeResize="0"/>
          <p:nvPr/>
        </p:nvPicPr>
        <p:blipFill rotWithShape="1">
          <a:blip r:embed="rId3">
            <a:alphaModFix/>
          </a:blip>
          <a:srcRect l="5186" t="15845" b="14380"/>
          <a:stretch/>
        </p:blipFill>
        <p:spPr>
          <a:xfrm flipH="1">
            <a:off x="5636675" y="2273825"/>
            <a:ext cx="2855025" cy="2064050"/>
          </a:xfrm>
          <a:prstGeom prst="rect">
            <a:avLst/>
          </a:prstGeom>
          <a:noFill/>
          <a:ln>
            <a:noFill/>
          </a:ln>
          <a:effectLst>
            <a:outerShdw blurRad="257175" dist="114300" dir="21540000" algn="bl" rotWithShape="0">
              <a:schemeClr val="lt1">
                <a:alpha val="90000"/>
              </a:schemeClr>
            </a:outerShdw>
          </a:effectLst>
        </p:spPr>
      </p:pic>
      <p:sp>
        <p:nvSpPr>
          <p:cNvPr id="1320" name="Google Shape;1320;p37"/>
          <p:cNvSpPr txBox="1">
            <a:spLocks noGrp="1"/>
          </p:cNvSpPr>
          <p:nvPr>
            <p:ph type="title"/>
          </p:nvPr>
        </p:nvSpPr>
        <p:spPr>
          <a:xfrm>
            <a:off x="723325" y="539500"/>
            <a:ext cx="4602600" cy="11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(hardware security)</a:t>
            </a:r>
            <a:endParaRPr dirty="0"/>
          </a:p>
        </p:txBody>
      </p:sp>
      <p:sp>
        <p:nvSpPr>
          <p:cNvPr id="1321" name="Google Shape;1321;p37"/>
          <p:cNvSpPr txBox="1">
            <a:spLocks noGrp="1"/>
          </p:cNvSpPr>
          <p:nvPr>
            <p:ph type="subTitle" idx="1"/>
          </p:nvPr>
        </p:nvSpPr>
        <p:spPr>
          <a:xfrm>
            <a:off x="720000" y="1738900"/>
            <a:ext cx="4602600" cy="19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Bu </a:t>
            </a:r>
            <a:r>
              <a:rPr lang="en-US" dirty="0" err="1"/>
              <a:t>kompyuter</a:t>
            </a:r>
            <a:r>
              <a:rPr lang="en-US" dirty="0"/>
              <a:t> </a:t>
            </a:r>
            <a:r>
              <a:rPr lang="en-US" dirty="0" err="1"/>
              <a:t>tizimlari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qurilmalarining</a:t>
            </a:r>
            <a:r>
              <a:rPr lang="en-US" dirty="0"/>
              <a:t> </a:t>
            </a:r>
            <a:r>
              <a:rPr lang="en-US" dirty="0" err="1"/>
              <a:t>fizik</a:t>
            </a:r>
            <a:r>
              <a:rPr lang="en-US" dirty="0"/>
              <a:t> </a:t>
            </a:r>
            <a:r>
              <a:rPr lang="en-US" dirty="0" err="1"/>
              <a:t>darajadagi</a:t>
            </a:r>
            <a:r>
              <a:rPr lang="en-US" dirty="0"/>
              <a:t> </a:t>
            </a:r>
            <a:r>
              <a:rPr lang="en-US" dirty="0" err="1"/>
              <a:t>himoyasi</a:t>
            </a:r>
            <a:r>
              <a:rPr lang="en-US" dirty="0"/>
              <a:t>, </a:t>
            </a:r>
            <a:r>
              <a:rPr lang="en-US" dirty="0" err="1"/>
              <a:t>ya'ni</a:t>
            </a:r>
            <a:r>
              <a:rPr lang="en-US" dirty="0"/>
              <a:t>,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qanday</a:t>
            </a:r>
            <a:r>
              <a:rPr lang="en-US" dirty="0"/>
              <a:t> </a:t>
            </a:r>
            <a:r>
              <a:rPr lang="en-US" dirty="0" err="1"/>
              <a:t>ishlab</a:t>
            </a:r>
            <a:r>
              <a:rPr lang="en-US" dirty="0"/>
              <a:t> </a:t>
            </a:r>
            <a:r>
              <a:rPr lang="en-US" dirty="0" err="1"/>
              <a:t>chiqariladi</a:t>
            </a:r>
            <a:r>
              <a:rPr lang="en-US" dirty="0"/>
              <a:t>, </a:t>
            </a:r>
            <a:r>
              <a:rPr lang="en-US" dirty="0" err="1"/>
              <a:t>saqlanadi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ishlatiladi</a:t>
            </a:r>
            <a:r>
              <a:rPr lang="en-US" dirty="0"/>
              <a:t>, </a:t>
            </a:r>
            <a:r>
              <a:rPr lang="en-US" dirty="0" err="1"/>
              <a:t>shularning</a:t>
            </a:r>
            <a:r>
              <a:rPr lang="en-US" dirty="0"/>
              <a:t> </a:t>
            </a:r>
            <a:r>
              <a:rPr lang="en-US" dirty="0" err="1"/>
              <a:t>barchasida</a:t>
            </a:r>
            <a:r>
              <a:rPr lang="en-US" dirty="0"/>
              <a:t> </a:t>
            </a:r>
            <a:r>
              <a:rPr lang="en-US" dirty="0" err="1"/>
              <a:t>xavfsizlikni</a:t>
            </a:r>
            <a:r>
              <a:rPr lang="en-US" dirty="0"/>
              <a:t> </a:t>
            </a:r>
            <a:r>
              <a:rPr lang="en-US" dirty="0" err="1"/>
              <a:t>ta’minlashga</a:t>
            </a:r>
            <a:r>
              <a:rPr lang="en-US" dirty="0"/>
              <a:t> </a:t>
            </a:r>
            <a:r>
              <a:rPr lang="en-US" dirty="0" err="1"/>
              <a:t>qaratilgan</a:t>
            </a:r>
            <a:r>
              <a:rPr lang="en-US" dirty="0"/>
              <a:t> </a:t>
            </a:r>
            <a:r>
              <a:rPr lang="en-US" dirty="0" err="1"/>
              <a:t>chora-tadbirlar</a:t>
            </a:r>
            <a:r>
              <a:rPr lang="en-US" dirty="0"/>
              <a:t> </a:t>
            </a:r>
            <a:r>
              <a:rPr lang="en-US" dirty="0" err="1"/>
              <a:t>majmuasi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Apparat </a:t>
            </a:r>
            <a:r>
              <a:rPr lang="en-US" dirty="0" err="1"/>
              <a:t>xavfsizligi</a:t>
            </a:r>
            <a:r>
              <a:rPr lang="en-US" dirty="0"/>
              <a:t> </a:t>
            </a:r>
            <a:r>
              <a:rPr lang="en-US" dirty="0" err="1"/>
              <a:t>ma’lumotlarning</a:t>
            </a:r>
            <a:r>
              <a:rPr lang="en-US" dirty="0"/>
              <a:t> </a:t>
            </a:r>
            <a:r>
              <a:rPr lang="en-US" dirty="0" err="1"/>
              <a:t>maxfiyligi</a:t>
            </a:r>
            <a:r>
              <a:rPr lang="en-US" dirty="0"/>
              <a:t>, </a:t>
            </a:r>
            <a:r>
              <a:rPr lang="en-US" dirty="0" err="1"/>
              <a:t>yaxlitligi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mavjudligini</a:t>
            </a:r>
            <a:r>
              <a:rPr lang="en-US" dirty="0"/>
              <a:t> </a:t>
            </a:r>
            <a:r>
              <a:rPr lang="en-US" dirty="0" err="1"/>
              <a:t>ta’minlashga</a:t>
            </a:r>
            <a:r>
              <a:rPr lang="en-US" dirty="0"/>
              <a:t> </a:t>
            </a:r>
            <a:r>
              <a:rPr lang="en-US" dirty="0" err="1"/>
              <a:t>yordam</a:t>
            </a:r>
            <a:r>
              <a:rPr lang="en-US" dirty="0"/>
              <a:t> </a:t>
            </a:r>
            <a:r>
              <a:rPr lang="en-US" dirty="0" err="1"/>
              <a:t>beradi</a:t>
            </a:r>
            <a:r>
              <a:rPr lang="en-US" dirty="0"/>
              <a:t>, </a:t>
            </a:r>
            <a:r>
              <a:rPr lang="en-US" dirty="0" err="1"/>
              <a:t>bu</a:t>
            </a:r>
            <a:r>
              <a:rPr lang="en-US" dirty="0"/>
              <a:t> </a:t>
            </a:r>
            <a:r>
              <a:rPr lang="en-US" dirty="0" err="1"/>
              <a:t>esa</a:t>
            </a:r>
            <a:r>
              <a:rPr lang="en-US" dirty="0"/>
              <a:t> </a:t>
            </a:r>
            <a:r>
              <a:rPr lang="en-US" dirty="0" err="1"/>
              <a:t>dasturiy</a:t>
            </a:r>
            <a:r>
              <a:rPr lang="en-US" dirty="0"/>
              <a:t> </a:t>
            </a:r>
            <a:r>
              <a:rPr lang="en-US" dirty="0" err="1"/>
              <a:t>xavfsizlik</a:t>
            </a:r>
            <a:r>
              <a:rPr lang="en-US" dirty="0"/>
              <a:t> </a:t>
            </a:r>
            <a:r>
              <a:rPr lang="en-US" dirty="0" err="1"/>
              <a:t>qatlami</a:t>
            </a:r>
            <a:r>
              <a:rPr lang="en-US" dirty="0"/>
              <a:t> </a:t>
            </a:r>
            <a:r>
              <a:rPr lang="en-US" dirty="0" err="1"/>
              <a:t>bilan</a:t>
            </a:r>
            <a:r>
              <a:rPr lang="en-US" dirty="0"/>
              <a:t> </a:t>
            </a:r>
            <a:r>
              <a:rPr lang="en-US" dirty="0" err="1"/>
              <a:t>birgalikda</a:t>
            </a:r>
            <a:r>
              <a:rPr lang="en-US" dirty="0"/>
              <a:t> </a:t>
            </a:r>
            <a:r>
              <a:rPr lang="en-US" dirty="0" err="1"/>
              <a:t>ishlaydi</a:t>
            </a:r>
            <a:endParaRPr dirty="0"/>
          </a:p>
        </p:txBody>
      </p:sp>
      <p:grpSp>
        <p:nvGrpSpPr>
          <p:cNvPr id="1322" name="Google Shape;1322;p37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323" name="Google Shape;1323;p37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7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7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7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7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7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7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7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7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7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7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7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7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3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929074" y="365972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8" name="Google Shape;1348;p37"/>
          <p:cNvPicPr preferRelativeResize="0"/>
          <p:nvPr/>
        </p:nvPicPr>
        <p:blipFill rotWithShape="1">
          <a:blip r:embed="rId5">
            <a:alphaModFix/>
          </a:blip>
          <a:srcRect l="7501" t="14406" r="9607" b="8266"/>
          <a:stretch/>
        </p:blipFill>
        <p:spPr>
          <a:xfrm>
            <a:off x="5636675" y="808404"/>
            <a:ext cx="683752" cy="8433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9" name="Google Shape;1349;p37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350" name="Google Shape;1350;p37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2518;p66">
            <a:extLst>
              <a:ext uri="{FF2B5EF4-FFF2-40B4-BE49-F238E27FC236}">
                <a16:creationId xmlns:a16="http://schemas.microsoft.com/office/drawing/2014/main" id="{2B8A1BD4-2331-4EC7-A0BB-7A59A6827CB0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76" name="Google Shape;2519;p66">
              <a:extLst>
                <a:ext uri="{FF2B5EF4-FFF2-40B4-BE49-F238E27FC236}">
                  <a16:creationId xmlns:a16="http://schemas.microsoft.com/office/drawing/2014/main" id="{AC8D2D9F-ECE6-453D-A5D8-E71B6ECA6F40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520;p66">
              <a:extLst>
                <a:ext uri="{FF2B5EF4-FFF2-40B4-BE49-F238E27FC236}">
                  <a16:creationId xmlns:a16="http://schemas.microsoft.com/office/drawing/2014/main" id="{6244FDF4-224E-4131-8A44-CBCA2B58C233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8" name="Google Shape;7581;p82">
            <a:extLst>
              <a:ext uri="{FF2B5EF4-FFF2-40B4-BE49-F238E27FC236}">
                <a16:creationId xmlns:a16="http://schemas.microsoft.com/office/drawing/2014/main" id="{EB8146D8-C763-43FE-BBD8-6978A1ADDE66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79" name="Google Shape;7582;p82">
              <a:extLst>
                <a:ext uri="{FF2B5EF4-FFF2-40B4-BE49-F238E27FC236}">
                  <a16:creationId xmlns:a16="http://schemas.microsoft.com/office/drawing/2014/main" id="{1B045AA3-2DDF-4E2B-8956-203251D90879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583;p82">
              <a:extLst>
                <a:ext uri="{FF2B5EF4-FFF2-40B4-BE49-F238E27FC236}">
                  <a16:creationId xmlns:a16="http://schemas.microsoft.com/office/drawing/2014/main" id="{53726487-473E-49EB-AABF-057288D99A75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584;p82">
              <a:extLst>
                <a:ext uri="{FF2B5EF4-FFF2-40B4-BE49-F238E27FC236}">
                  <a16:creationId xmlns:a16="http://schemas.microsoft.com/office/drawing/2014/main" id="{78773F06-37CA-4093-8A76-DED8613A9DAF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585;p82">
              <a:extLst>
                <a:ext uri="{FF2B5EF4-FFF2-40B4-BE49-F238E27FC236}">
                  <a16:creationId xmlns:a16="http://schemas.microsoft.com/office/drawing/2014/main" id="{2A67F4EA-01BE-4E3A-94DF-891E59207805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586;p82">
              <a:extLst>
                <a:ext uri="{FF2B5EF4-FFF2-40B4-BE49-F238E27FC236}">
                  <a16:creationId xmlns:a16="http://schemas.microsoft.com/office/drawing/2014/main" id="{5C1281BF-E028-4B15-AF41-EC8672DDB6D8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587;p82">
              <a:extLst>
                <a:ext uri="{FF2B5EF4-FFF2-40B4-BE49-F238E27FC236}">
                  <a16:creationId xmlns:a16="http://schemas.microsoft.com/office/drawing/2014/main" id="{B2D99B55-020D-405A-B6CE-0E9425FB895B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588;p82">
              <a:extLst>
                <a:ext uri="{FF2B5EF4-FFF2-40B4-BE49-F238E27FC236}">
                  <a16:creationId xmlns:a16="http://schemas.microsoft.com/office/drawing/2014/main" id="{8016F0D1-BFF7-4181-8961-93BB51CC1FCA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589;p82">
              <a:extLst>
                <a:ext uri="{FF2B5EF4-FFF2-40B4-BE49-F238E27FC236}">
                  <a16:creationId xmlns:a16="http://schemas.microsoft.com/office/drawing/2014/main" id="{6689CC64-3319-4286-9D5A-ABE3C9C55EBE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590;p82">
              <a:extLst>
                <a:ext uri="{FF2B5EF4-FFF2-40B4-BE49-F238E27FC236}">
                  <a16:creationId xmlns:a16="http://schemas.microsoft.com/office/drawing/2014/main" id="{A3277701-5251-48C4-A0BF-14FCB4912700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Oval 87">
            <a:hlinkClick r:id="rId6" action="ppaction://hlinksldjump"/>
            <a:extLst>
              <a:ext uri="{FF2B5EF4-FFF2-40B4-BE49-F238E27FC236}">
                <a16:creationId xmlns:a16="http://schemas.microsoft.com/office/drawing/2014/main" id="{23664CAA-3762-485B-9F93-072CEF6DE56C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57"/>
          <p:cNvSpPr/>
          <p:nvPr/>
        </p:nvSpPr>
        <p:spPr>
          <a:xfrm>
            <a:off x="717301" y="157473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2" name="Google Shape;2232;p57"/>
          <p:cNvSpPr/>
          <p:nvPr/>
        </p:nvSpPr>
        <p:spPr>
          <a:xfrm>
            <a:off x="717301" y="3166763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3" name="Google Shape;2233;p57"/>
          <p:cNvSpPr/>
          <p:nvPr/>
        </p:nvSpPr>
        <p:spPr>
          <a:xfrm>
            <a:off x="4590518" y="157473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4" name="Google Shape;2234;p57"/>
          <p:cNvSpPr txBox="1">
            <a:spLocks noGrp="1"/>
          </p:cNvSpPr>
          <p:nvPr>
            <p:ph type="subTitle" idx="1"/>
          </p:nvPr>
        </p:nvSpPr>
        <p:spPr>
          <a:xfrm>
            <a:off x="1379574" y="2035927"/>
            <a:ext cx="3495105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qurilmadagi</a:t>
            </a:r>
            <a:r>
              <a:rPr lang="en-US" sz="1300" dirty="0"/>
              <a:t> </a:t>
            </a:r>
            <a:r>
              <a:rPr lang="en-US" sz="1300" dirty="0" err="1"/>
              <a:t>sezgir</a:t>
            </a:r>
            <a:r>
              <a:rPr lang="en-US" sz="1300" dirty="0"/>
              <a:t> </a:t>
            </a:r>
            <a:r>
              <a:rPr lang="en-US" sz="1300" dirty="0" err="1"/>
              <a:t>ma’lumotlarga</a:t>
            </a:r>
            <a:r>
              <a:rPr lang="en-US" sz="1300" dirty="0"/>
              <a:t> </a:t>
            </a:r>
            <a:r>
              <a:rPr lang="en-US" sz="1300" dirty="0" err="1"/>
              <a:t>uchinchi</a:t>
            </a:r>
            <a:r>
              <a:rPr lang="en-US" sz="1300" dirty="0"/>
              <a:t> </a:t>
            </a:r>
            <a:r>
              <a:rPr lang="en-US" sz="1300" dirty="0" err="1"/>
              <a:t>shaxslar</a:t>
            </a:r>
            <a:r>
              <a:rPr lang="en-US" sz="1300" dirty="0"/>
              <a:t> </a:t>
            </a:r>
            <a:r>
              <a:rPr lang="en-US" sz="1300" dirty="0" err="1"/>
              <a:t>kirishining</a:t>
            </a:r>
            <a:r>
              <a:rPr lang="en-US" sz="1300" dirty="0"/>
              <a:t> </a:t>
            </a:r>
            <a:r>
              <a:rPr lang="en-US" sz="1300" dirty="0" err="1"/>
              <a:t>oldini</a:t>
            </a:r>
            <a:r>
              <a:rPr lang="en-US" sz="1300" dirty="0"/>
              <a:t> </a:t>
            </a:r>
            <a:r>
              <a:rPr lang="en-US" sz="1300" dirty="0" err="1"/>
              <a:t>oladi</a:t>
            </a:r>
            <a:r>
              <a:rPr lang="en-US" sz="1300" dirty="0"/>
              <a:t>. </a:t>
            </a:r>
            <a:r>
              <a:rPr lang="en-US" sz="1300" dirty="0" err="1"/>
              <a:t>Ayniqsa</a:t>
            </a:r>
            <a:r>
              <a:rPr lang="en-US" sz="1300" dirty="0"/>
              <a:t>, </a:t>
            </a:r>
            <a:r>
              <a:rPr lang="en-US" sz="1300" dirty="0" err="1"/>
              <a:t>maxfiy</a:t>
            </a:r>
            <a:r>
              <a:rPr lang="en-US" sz="1300" dirty="0"/>
              <a:t> </a:t>
            </a:r>
            <a:r>
              <a:rPr lang="en-US" sz="1300" dirty="0" err="1"/>
              <a:t>yoki</a:t>
            </a:r>
            <a:r>
              <a:rPr lang="en-US" sz="1300" dirty="0"/>
              <a:t> </a:t>
            </a:r>
            <a:r>
              <a:rPr lang="en-US" sz="1300" dirty="0" err="1"/>
              <a:t>shaxsiy</a:t>
            </a:r>
            <a:r>
              <a:rPr lang="en-US" sz="1300" dirty="0"/>
              <a:t> </a:t>
            </a:r>
            <a:r>
              <a:rPr lang="en-US" sz="1300" dirty="0" err="1"/>
              <a:t>ma’lumotlar</a:t>
            </a:r>
            <a:r>
              <a:rPr lang="en-US" sz="1300" dirty="0"/>
              <a:t> </a:t>
            </a:r>
            <a:r>
              <a:rPr lang="en-US" sz="1300" dirty="0" err="1"/>
              <a:t>saqlanadigan</a:t>
            </a:r>
            <a:r>
              <a:rPr lang="en-US" sz="1300" dirty="0"/>
              <a:t> </a:t>
            </a:r>
            <a:r>
              <a:rPr lang="en-US" sz="1300" dirty="0" err="1"/>
              <a:t>qurilmalar</a:t>
            </a:r>
            <a:r>
              <a:rPr lang="en-US" sz="1300" dirty="0"/>
              <a:t> </a:t>
            </a:r>
            <a:r>
              <a:rPr lang="en-US" sz="1300" dirty="0" err="1"/>
              <a:t>uchun</a:t>
            </a:r>
            <a:r>
              <a:rPr lang="en-US" sz="1300" dirty="0"/>
              <a:t> </a:t>
            </a:r>
            <a:r>
              <a:rPr lang="en-US" sz="1300" dirty="0" err="1"/>
              <a:t>muhimdir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5" name="Google Shape;2235;p57"/>
          <p:cNvSpPr txBox="1">
            <a:spLocks noGrp="1"/>
          </p:cNvSpPr>
          <p:nvPr>
            <p:ph type="subTitle" idx="2"/>
          </p:nvPr>
        </p:nvSpPr>
        <p:spPr>
          <a:xfrm>
            <a:off x="5270275" y="2035927"/>
            <a:ext cx="3495106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/>
              <a:t>Dasturiy</a:t>
            </a:r>
            <a:r>
              <a:rPr lang="en-US" sz="1300" dirty="0"/>
              <a:t> </a:t>
            </a:r>
            <a:r>
              <a:rPr lang="en-US" sz="1300" dirty="0" err="1"/>
              <a:t>xavfsizlik</a:t>
            </a:r>
            <a:r>
              <a:rPr lang="en-US" sz="1300" dirty="0"/>
              <a:t> </a:t>
            </a:r>
            <a:r>
              <a:rPr lang="en-US" sz="1300" dirty="0" err="1"/>
              <a:t>faqat</a:t>
            </a:r>
            <a:r>
              <a:rPr lang="en-US" sz="1300" dirty="0"/>
              <a:t> 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ishonchli</a:t>
            </a:r>
            <a:r>
              <a:rPr lang="en-US" sz="1300" dirty="0"/>
              <a:t> </a:t>
            </a:r>
            <a:r>
              <a:rPr lang="en-US" sz="1300" dirty="0" err="1"/>
              <a:t>bo‘lgandagina</a:t>
            </a:r>
            <a:r>
              <a:rPr lang="en-US" sz="1300" dirty="0"/>
              <a:t> </a:t>
            </a:r>
            <a:r>
              <a:rPr lang="en-US" sz="1300" dirty="0" err="1"/>
              <a:t>samarali</a:t>
            </a:r>
            <a:r>
              <a:rPr lang="en-US" sz="1300" dirty="0"/>
              <a:t> </a:t>
            </a:r>
            <a:r>
              <a:rPr lang="en-US" sz="1300" dirty="0" err="1"/>
              <a:t>ishlaydi</a:t>
            </a:r>
            <a:r>
              <a:rPr lang="en-US" sz="1300" dirty="0"/>
              <a:t>. Agar </a:t>
            </a:r>
            <a:r>
              <a:rPr lang="en-US" sz="1300" dirty="0" err="1"/>
              <a:t>apparatning</a:t>
            </a:r>
            <a:r>
              <a:rPr lang="en-US" sz="1300" dirty="0"/>
              <a:t> </a:t>
            </a:r>
            <a:r>
              <a:rPr lang="en-US" sz="1300" dirty="0" err="1"/>
              <a:t>o‘zi</a:t>
            </a:r>
            <a:r>
              <a:rPr lang="en-US" sz="1300" dirty="0"/>
              <a:t> </a:t>
            </a:r>
            <a:r>
              <a:rPr lang="en-US" sz="1300" dirty="0" err="1"/>
              <a:t>zaif</a:t>
            </a:r>
            <a:r>
              <a:rPr lang="en-US" sz="1300" dirty="0"/>
              <a:t> </a:t>
            </a:r>
            <a:r>
              <a:rPr lang="en-US" sz="1300" dirty="0" err="1"/>
              <a:t>bo‘lsa</a:t>
            </a:r>
            <a:r>
              <a:rPr lang="en-US" sz="1300" dirty="0"/>
              <a:t>, </a:t>
            </a:r>
            <a:r>
              <a:rPr lang="en-US" sz="1300" dirty="0" err="1"/>
              <a:t>dasturiy</a:t>
            </a:r>
            <a:r>
              <a:rPr lang="en-US" sz="1300" dirty="0"/>
              <a:t> </a:t>
            </a:r>
            <a:r>
              <a:rPr lang="en-US" sz="1300" dirty="0" err="1"/>
              <a:t>himoya</a:t>
            </a:r>
            <a:r>
              <a:rPr lang="en-US" sz="1300" dirty="0"/>
              <a:t> </a:t>
            </a:r>
            <a:r>
              <a:rPr lang="en-US" sz="1300" dirty="0" err="1"/>
              <a:t>choralarini</a:t>
            </a:r>
            <a:r>
              <a:rPr lang="en-US" sz="1300" dirty="0"/>
              <a:t> </a:t>
            </a:r>
            <a:r>
              <a:rPr lang="en-US" sz="1300" dirty="0" err="1"/>
              <a:t>osonlik</a:t>
            </a:r>
            <a:r>
              <a:rPr lang="en-US" sz="1300" dirty="0"/>
              <a:t> </a:t>
            </a:r>
            <a:r>
              <a:rPr lang="en-US" sz="1300" dirty="0" err="1"/>
              <a:t>bilan</a:t>
            </a:r>
            <a:r>
              <a:rPr lang="en-US" sz="1300" dirty="0"/>
              <a:t> </a:t>
            </a:r>
            <a:r>
              <a:rPr lang="en-US" sz="1300" dirty="0" err="1"/>
              <a:t>chetlab</a:t>
            </a:r>
            <a:r>
              <a:rPr lang="en-US" sz="1300" dirty="0"/>
              <a:t> </a:t>
            </a:r>
            <a:r>
              <a:rPr lang="en-US" sz="1300" dirty="0" err="1"/>
              <a:t>o‘tish</a:t>
            </a:r>
            <a:r>
              <a:rPr lang="en-US" sz="1300" dirty="0"/>
              <a:t> </a:t>
            </a:r>
            <a:r>
              <a:rPr lang="en-US" sz="1300" dirty="0" err="1"/>
              <a:t>mumkin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6" name="Google Shape;2236;p57"/>
          <p:cNvSpPr txBox="1">
            <a:spLocks noGrp="1"/>
          </p:cNvSpPr>
          <p:nvPr>
            <p:ph type="subTitle" idx="3"/>
          </p:nvPr>
        </p:nvSpPr>
        <p:spPr>
          <a:xfrm>
            <a:off x="1379575" y="362650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/>
              <a:t>Zamonaviy</a:t>
            </a:r>
            <a:r>
              <a:rPr lang="en-US" sz="1300" dirty="0"/>
              <a:t> </a:t>
            </a:r>
            <a:r>
              <a:rPr lang="en-US" sz="1300" dirty="0" err="1"/>
              <a:t>xakerlik</a:t>
            </a:r>
            <a:r>
              <a:rPr lang="en-US" sz="1300" dirty="0"/>
              <a:t> </a:t>
            </a:r>
            <a:r>
              <a:rPr lang="en-US" sz="1300" dirty="0" err="1"/>
              <a:t>texnikalari</a:t>
            </a:r>
            <a:r>
              <a:rPr lang="en-US" sz="1300" dirty="0"/>
              <a:t> apparat </a:t>
            </a:r>
            <a:r>
              <a:rPr lang="en-US" sz="1300" dirty="0" err="1"/>
              <a:t>darajasidagi</a:t>
            </a:r>
            <a:r>
              <a:rPr lang="en-US" sz="1300" dirty="0"/>
              <a:t> </a:t>
            </a:r>
            <a:r>
              <a:rPr lang="en-US" sz="1300" dirty="0" err="1"/>
              <a:t>zaifliklardan</a:t>
            </a:r>
            <a:r>
              <a:rPr lang="en-US" sz="1300" dirty="0"/>
              <a:t> </a:t>
            </a:r>
            <a:r>
              <a:rPr lang="en-US" sz="1300" dirty="0" err="1"/>
              <a:t>foydalanishni</a:t>
            </a:r>
            <a:r>
              <a:rPr lang="en-US" sz="1300" dirty="0"/>
              <a:t> </a:t>
            </a:r>
            <a:r>
              <a:rPr lang="en-US" sz="1300" dirty="0" err="1"/>
              <a:t>o‘z</a:t>
            </a:r>
            <a:r>
              <a:rPr lang="en-US" sz="1300" dirty="0"/>
              <a:t> </a:t>
            </a:r>
            <a:r>
              <a:rPr lang="en-US" sz="1300" dirty="0" err="1"/>
              <a:t>ichiga</a:t>
            </a:r>
            <a:r>
              <a:rPr lang="en-US" sz="1300" dirty="0"/>
              <a:t> </a:t>
            </a:r>
            <a:r>
              <a:rPr lang="en-US" sz="1300" dirty="0" err="1"/>
              <a:t>oladi</a:t>
            </a:r>
            <a:r>
              <a:rPr lang="en-US" sz="1300" dirty="0"/>
              <a:t>, </a:t>
            </a:r>
            <a:r>
              <a:rPr lang="en-US" sz="1300" dirty="0" err="1"/>
              <a:t>masalan</a:t>
            </a:r>
            <a:r>
              <a:rPr lang="en-US" sz="1300" dirty="0"/>
              <a:t>, </a:t>
            </a:r>
            <a:r>
              <a:rPr lang="en-US" sz="1300" i="1" dirty="0"/>
              <a:t>side-channel attacks</a:t>
            </a:r>
            <a:r>
              <a:rPr lang="en-US" sz="1300" dirty="0"/>
              <a:t> (</a:t>
            </a:r>
            <a:r>
              <a:rPr lang="en-US" sz="1300" dirty="0" err="1"/>
              <a:t>yo‘ldosh</a:t>
            </a:r>
            <a:r>
              <a:rPr lang="en-US" sz="1300" dirty="0"/>
              <a:t> </a:t>
            </a:r>
            <a:r>
              <a:rPr lang="en-US" sz="1300" dirty="0" err="1"/>
              <a:t>kanallar</a:t>
            </a:r>
            <a:r>
              <a:rPr lang="en-US" sz="1300" dirty="0"/>
              <a:t> </a:t>
            </a:r>
            <a:r>
              <a:rPr lang="en-US" sz="1300" dirty="0" err="1"/>
              <a:t>orqali</a:t>
            </a:r>
            <a:r>
              <a:rPr lang="en-US" sz="1300" dirty="0"/>
              <a:t> </a:t>
            </a:r>
            <a:r>
              <a:rPr lang="en-US" sz="1300" dirty="0" err="1"/>
              <a:t>hujumlar</a:t>
            </a:r>
            <a:r>
              <a:rPr lang="en-US" sz="1300" dirty="0"/>
              <a:t>). Apparat </a:t>
            </a:r>
            <a:r>
              <a:rPr lang="en-US" sz="1300" dirty="0" err="1"/>
              <a:t>xavfsizligi</a:t>
            </a:r>
            <a:r>
              <a:rPr lang="en-US" sz="1300" dirty="0"/>
              <a:t> </a:t>
            </a:r>
            <a:r>
              <a:rPr lang="en-US" sz="1300" dirty="0" err="1"/>
              <a:t>bu</a:t>
            </a:r>
            <a:r>
              <a:rPr lang="en-US" sz="1300" dirty="0"/>
              <a:t> </a:t>
            </a:r>
            <a:r>
              <a:rPr lang="en-US" sz="1300" dirty="0" err="1"/>
              <a:t>hujumlarga</a:t>
            </a:r>
            <a:r>
              <a:rPr lang="en-US" sz="1300" dirty="0"/>
              <a:t> </a:t>
            </a:r>
            <a:r>
              <a:rPr lang="en-US" sz="1300" dirty="0" err="1"/>
              <a:t>qarshi</a:t>
            </a:r>
            <a:r>
              <a:rPr lang="en-US" sz="1300" dirty="0"/>
              <a:t> </a:t>
            </a:r>
            <a:r>
              <a:rPr lang="en-US" sz="1300" dirty="0" err="1"/>
              <a:t>chora</a:t>
            </a:r>
            <a:r>
              <a:rPr lang="en-US" sz="1300" dirty="0"/>
              <a:t> </a:t>
            </a:r>
            <a:r>
              <a:rPr lang="en-US" sz="1300" dirty="0" err="1"/>
              <a:t>ko‘rishga</a:t>
            </a:r>
            <a:r>
              <a:rPr lang="en-US" sz="1300" dirty="0"/>
              <a:t> </a:t>
            </a:r>
            <a:r>
              <a:rPr lang="en-US" sz="1300" dirty="0" err="1"/>
              <a:t>yordam</a:t>
            </a:r>
            <a:r>
              <a:rPr lang="en-US" sz="1300" dirty="0"/>
              <a:t> </a:t>
            </a:r>
            <a:r>
              <a:rPr lang="en-US" sz="1300" dirty="0" err="1"/>
              <a:t>beradi</a:t>
            </a:r>
            <a:r>
              <a:rPr lang="en-US" sz="1300" dirty="0"/>
              <a:t>.</a:t>
            </a:r>
            <a:endParaRPr sz="1300" dirty="0"/>
          </a:p>
        </p:txBody>
      </p:sp>
      <p:sp>
        <p:nvSpPr>
          <p:cNvPr id="2237" name="Google Shape;2237;p57"/>
          <p:cNvSpPr txBox="1">
            <a:spLocks noGrp="1"/>
          </p:cNvSpPr>
          <p:nvPr>
            <p:ph type="subTitle" idx="4"/>
          </p:nvPr>
        </p:nvSpPr>
        <p:spPr>
          <a:xfrm>
            <a:off x="13795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Ma’lumotni</a:t>
            </a:r>
            <a:r>
              <a:rPr lang="en-US" sz="2000" dirty="0"/>
              <a:t> </a:t>
            </a:r>
            <a:r>
              <a:rPr lang="en-US" sz="2000" dirty="0" err="1"/>
              <a:t>o‘g‘irlashdan</a:t>
            </a:r>
            <a:r>
              <a:rPr lang="en-US" sz="2000" dirty="0"/>
              <a:t> </a:t>
            </a:r>
            <a:r>
              <a:rPr lang="en-US" sz="2000" dirty="0" err="1"/>
              <a:t>himoya</a:t>
            </a:r>
            <a:endParaRPr sz="2000" dirty="0"/>
          </a:p>
        </p:txBody>
      </p:sp>
      <p:sp>
        <p:nvSpPr>
          <p:cNvPr id="2238" name="Google Shape;2238;p57"/>
          <p:cNvSpPr txBox="1">
            <a:spLocks noGrp="1"/>
          </p:cNvSpPr>
          <p:nvPr>
            <p:ph type="subTitle" idx="5"/>
          </p:nvPr>
        </p:nvSpPr>
        <p:spPr>
          <a:xfrm>
            <a:off x="5270274" y="1576750"/>
            <a:ext cx="3396855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Dasturiy</a:t>
            </a:r>
            <a:r>
              <a:rPr lang="en-US" sz="2000" dirty="0"/>
              <a:t> </a:t>
            </a:r>
            <a:r>
              <a:rPr lang="en-US" sz="2000" dirty="0" err="1"/>
              <a:t>ta'minot</a:t>
            </a:r>
            <a:r>
              <a:rPr lang="en-US" sz="2000" dirty="0"/>
              <a:t> </a:t>
            </a:r>
            <a:r>
              <a:rPr lang="en-US" sz="2000" dirty="0" err="1"/>
              <a:t>xavfsizligini</a:t>
            </a:r>
            <a:r>
              <a:rPr lang="en-US" sz="2000" dirty="0"/>
              <a:t> </a:t>
            </a:r>
            <a:r>
              <a:rPr lang="en-US" sz="2000" dirty="0" err="1"/>
              <a:t>kuchaytirish</a:t>
            </a:r>
            <a:endParaRPr sz="2000" dirty="0"/>
          </a:p>
        </p:txBody>
      </p:sp>
      <p:sp>
        <p:nvSpPr>
          <p:cNvPr id="2239" name="Google Shape;2239;p57"/>
          <p:cNvSpPr txBox="1">
            <a:spLocks noGrp="1"/>
          </p:cNvSpPr>
          <p:nvPr>
            <p:ph type="subTitle" idx="6"/>
          </p:nvPr>
        </p:nvSpPr>
        <p:spPr>
          <a:xfrm>
            <a:off x="1379575" y="316675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Kiberhujumlarga</a:t>
            </a:r>
            <a:r>
              <a:rPr lang="en-US" dirty="0"/>
              <a:t> </a:t>
            </a:r>
            <a:r>
              <a:rPr lang="en-US" dirty="0" err="1"/>
              <a:t>qarshi</a:t>
            </a:r>
            <a:r>
              <a:rPr lang="en-US" dirty="0"/>
              <a:t> </a:t>
            </a:r>
            <a:r>
              <a:rPr lang="en-US" dirty="0" err="1"/>
              <a:t>samarali</a:t>
            </a:r>
            <a:r>
              <a:rPr lang="en-US" dirty="0"/>
              <a:t> </a:t>
            </a:r>
            <a:r>
              <a:rPr lang="en-US" dirty="0" err="1"/>
              <a:t>himoya</a:t>
            </a:r>
            <a:endParaRPr dirty="0"/>
          </a:p>
        </p:txBody>
      </p:sp>
      <p:sp>
        <p:nvSpPr>
          <p:cNvPr id="2240" name="Google Shape;2240;p5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Apparat </a:t>
            </a:r>
            <a:r>
              <a:rPr lang="en-US" sz="2800" dirty="0" err="1"/>
              <a:t>xavfsizligining</a:t>
            </a:r>
            <a:r>
              <a:rPr lang="en-US" sz="2800" dirty="0"/>
              <a:t> </a:t>
            </a:r>
            <a:r>
              <a:rPr lang="en-US" sz="2800" dirty="0" err="1"/>
              <a:t>asosiy</a:t>
            </a:r>
            <a:r>
              <a:rPr lang="en-US" sz="2800" dirty="0"/>
              <a:t> </a:t>
            </a:r>
            <a:r>
              <a:rPr lang="en-US" sz="2800" dirty="0" err="1"/>
              <a:t>ahamiyati</a:t>
            </a:r>
            <a:endParaRPr sz="2800" dirty="0"/>
          </a:p>
        </p:txBody>
      </p:sp>
      <p:sp>
        <p:nvSpPr>
          <p:cNvPr id="2241" name="Google Shape;2241;p57"/>
          <p:cNvSpPr/>
          <p:nvPr/>
        </p:nvSpPr>
        <p:spPr>
          <a:xfrm rot="1771310">
            <a:off x="8730600" y="21523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42" name="Google Shape;2242;p57"/>
          <p:cNvPicPr preferRelativeResize="0"/>
          <p:nvPr/>
        </p:nvPicPr>
        <p:blipFill rotWithShape="1">
          <a:blip r:embed="rId3">
            <a:alphaModFix/>
          </a:blip>
          <a:srcRect b="5383"/>
          <a:stretch/>
        </p:blipFill>
        <p:spPr>
          <a:xfrm rot="235592" flipH="1">
            <a:off x="7677063" y="758931"/>
            <a:ext cx="574737" cy="616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3" name="Google Shape;2243;p57"/>
          <p:cNvGrpSpPr/>
          <p:nvPr/>
        </p:nvGrpSpPr>
        <p:grpSpPr>
          <a:xfrm>
            <a:off x="4746594" y="1686562"/>
            <a:ext cx="349050" cy="349050"/>
            <a:chOff x="1094275" y="2674625"/>
            <a:chExt cx="349050" cy="349050"/>
          </a:xfrm>
        </p:grpSpPr>
        <p:sp>
          <p:nvSpPr>
            <p:cNvPr id="2244" name="Google Shape;2244;p57"/>
            <p:cNvSpPr/>
            <p:nvPr/>
          </p:nvSpPr>
          <p:spPr>
            <a:xfrm>
              <a:off x="1094275" y="2674625"/>
              <a:ext cx="349050" cy="349050"/>
            </a:xfrm>
            <a:custGeom>
              <a:avLst/>
              <a:gdLst/>
              <a:ahLst/>
              <a:cxnLst/>
              <a:rect l="l" t="t" r="r" b="b"/>
              <a:pathLst>
                <a:path w="13962" h="13962" extrusionOk="0">
                  <a:moveTo>
                    <a:pt x="7389" y="3768"/>
                  </a:moveTo>
                  <a:lnTo>
                    <a:pt x="7389" y="4459"/>
                  </a:lnTo>
                  <a:lnTo>
                    <a:pt x="7482" y="4459"/>
                  </a:lnTo>
                  <a:cubicBezTo>
                    <a:pt x="7850" y="4459"/>
                    <a:pt x="8198" y="4603"/>
                    <a:pt x="8459" y="4865"/>
                  </a:cubicBezTo>
                  <a:cubicBezTo>
                    <a:pt x="8720" y="5127"/>
                    <a:pt x="8864" y="5473"/>
                    <a:pt x="8864" y="5842"/>
                  </a:cubicBezTo>
                  <a:cubicBezTo>
                    <a:pt x="8864" y="6166"/>
                    <a:pt x="8753" y="6463"/>
                    <a:pt x="8566" y="6698"/>
                  </a:cubicBezTo>
                  <a:cubicBezTo>
                    <a:pt x="8633" y="6748"/>
                    <a:pt x="8697" y="6801"/>
                    <a:pt x="8757" y="6860"/>
                  </a:cubicBezTo>
                  <a:cubicBezTo>
                    <a:pt x="9049" y="7154"/>
                    <a:pt x="9211" y="7543"/>
                    <a:pt x="9211" y="7955"/>
                  </a:cubicBezTo>
                  <a:cubicBezTo>
                    <a:pt x="9211" y="8810"/>
                    <a:pt x="8517" y="9504"/>
                    <a:pt x="7662" y="9504"/>
                  </a:cubicBezTo>
                  <a:lnTo>
                    <a:pt x="7389" y="9504"/>
                  </a:lnTo>
                  <a:lnTo>
                    <a:pt x="7389" y="10195"/>
                  </a:lnTo>
                  <a:lnTo>
                    <a:pt x="6571" y="10195"/>
                  </a:lnTo>
                  <a:lnTo>
                    <a:pt x="6571" y="9504"/>
                  </a:lnTo>
                  <a:lnTo>
                    <a:pt x="5159" y="9504"/>
                  </a:lnTo>
                  <a:lnTo>
                    <a:pt x="5159" y="8686"/>
                  </a:lnTo>
                  <a:lnTo>
                    <a:pt x="5638" y="8686"/>
                  </a:lnTo>
                  <a:lnTo>
                    <a:pt x="5638" y="5278"/>
                  </a:lnTo>
                  <a:lnTo>
                    <a:pt x="5159" y="5278"/>
                  </a:lnTo>
                  <a:lnTo>
                    <a:pt x="5159" y="4459"/>
                  </a:lnTo>
                  <a:lnTo>
                    <a:pt x="6571" y="4459"/>
                  </a:lnTo>
                  <a:lnTo>
                    <a:pt x="6571" y="3768"/>
                  </a:lnTo>
                  <a:close/>
                  <a:moveTo>
                    <a:pt x="1281" y="0"/>
                  </a:moveTo>
                  <a:cubicBezTo>
                    <a:pt x="575" y="0"/>
                    <a:pt x="0" y="576"/>
                    <a:pt x="0" y="1283"/>
                  </a:cubicBezTo>
                  <a:cubicBezTo>
                    <a:pt x="0" y="1845"/>
                    <a:pt x="365" y="2325"/>
                    <a:pt x="873" y="2497"/>
                  </a:cubicBezTo>
                  <a:lnTo>
                    <a:pt x="873" y="4177"/>
                  </a:lnTo>
                  <a:lnTo>
                    <a:pt x="2454" y="4177"/>
                  </a:lnTo>
                  <a:cubicBezTo>
                    <a:pt x="2016" y="4883"/>
                    <a:pt x="1736" y="5698"/>
                    <a:pt x="1670" y="6572"/>
                  </a:cubicBezTo>
                  <a:lnTo>
                    <a:pt x="408" y="6572"/>
                  </a:lnTo>
                  <a:lnTo>
                    <a:pt x="408" y="7391"/>
                  </a:lnTo>
                  <a:lnTo>
                    <a:pt x="1670" y="7391"/>
                  </a:lnTo>
                  <a:cubicBezTo>
                    <a:pt x="1736" y="8264"/>
                    <a:pt x="2016" y="9079"/>
                    <a:pt x="2454" y="9785"/>
                  </a:cubicBezTo>
                  <a:lnTo>
                    <a:pt x="873" y="9785"/>
                  </a:lnTo>
                  <a:lnTo>
                    <a:pt x="873" y="11467"/>
                  </a:lnTo>
                  <a:cubicBezTo>
                    <a:pt x="365" y="11637"/>
                    <a:pt x="0" y="12116"/>
                    <a:pt x="0" y="12680"/>
                  </a:cubicBezTo>
                  <a:cubicBezTo>
                    <a:pt x="0" y="13388"/>
                    <a:pt x="575" y="13962"/>
                    <a:pt x="1281" y="13962"/>
                  </a:cubicBezTo>
                  <a:cubicBezTo>
                    <a:pt x="1989" y="13962"/>
                    <a:pt x="2563" y="13388"/>
                    <a:pt x="2563" y="12680"/>
                  </a:cubicBezTo>
                  <a:cubicBezTo>
                    <a:pt x="2563" y="12116"/>
                    <a:pt x="2197" y="11637"/>
                    <a:pt x="1691" y="11467"/>
                  </a:cubicBezTo>
                  <a:lnTo>
                    <a:pt x="1691" y="10604"/>
                  </a:lnTo>
                  <a:lnTo>
                    <a:pt x="3079" y="10604"/>
                  </a:lnTo>
                  <a:cubicBezTo>
                    <a:pt x="3965" y="11558"/>
                    <a:pt x="5197" y="12188"/>
                    <a:pt x="6571" y="12292"/>
                  </a:cubicBezTo>
                  <a:lnTo>
                    <a:pt x="6571" y="13553"/>
                  </a:lnTo>
                  <a:lnTo>
                    <a:pt x="7389" y="13553"/>
                  </a:lnTo>
                  <a:lnTo>
                    <a:pt x="7389" y="12292"/>
                  </a:lnTo>
                  <a:cubicBezTo>
                    <a:pt x="8765" y="12188"/>
                    <a:pt x="9995" y="11558"/>
                    <a:pt x="10881" y="10604"/>
                  </a:cubicBezTo>
                  <a:lnTo>
                    <a:pt x="12270" y="10604"/>
                  </a:lnTo>
                  <a:lnTo>
                    <a:pt x="12270" y="11467"/>
                  </a:lnTo>
                  <a:cubicBezTo>
                    <a:pt x="11764" y="11637"/>
                    <a:pt x="11397" y="12116"/>
                    <a:pt x="11397" y="12680"/>
                  </a:cubicBezTo>
                  <a:cubicBezTo>
                    <a:pt x="11397" y="13388"/>
                    <a:pt x="11972" y="13962"/>
                    <a:pt x="12678" y="13962"/>
                  </a:cubicBezTo>
                  <a:cubicBezTo>
                    <a:pt x="13386" y="13962"/>
                    <a:pt x="13962" y="13388"/>
                    <a:pt x="13962" y="12680"/>
                  </a:cubicBezTo>
                  <a:cubicBezTo>
                    <a:pt x="13962" y="12116"/>
                    <a:pt x="13594" y="11637"/>
                    <a:pt x="13089" y="11467"/>
                  </a:cubicBezTo>
                  <a:lnTo>
                    <a:pt x="13089" y="9785"/>
                  </a:lnTo>
                  <a:lnTo>
                    <a:pt x="11506" y="9785"/>
                  </a:lnTo>
                  <a:cubicBezTo>
                    <a:pt x="11946" y="9079"/>
                    <a:pt x="12224" y="8264"/>
                    <a:pt x="12292" y="7391"/>
                  </a:cubicBezTo>
                  <a:lnTo>
                    <a:pt x="13551" y="7391"/>
                  </a:lnTo>
                  <a:lnTo>
                    <a:pt x="13551" y="6572"/>
                  </a:lnTo>
                  <a:lnTo>
                    <a:pt x="12292" y="6572"/>
                  </a:lnTo>
                  <a:cubicBezTo>
                    <a:pt x="12224" y="5698"/>
                    <a:pt x="11946" y="4883"/>
                    <a:pt x="11506" y="4177"/>
                  </a:cubicBezTo>
                  <a:lnTo>
                    <a:pt x="13089" y="4177"/>
                  </a:lnTo>
                  <a:lnTo>
                    <a:pt x="13089" y="2497"/>
                  </a:lnTo>
                  <a:cubicBezTo>
                    <a:pt x="13594" y="2325"/>
                    <a:pt x="13962" y="1845"/>
                    <a:pt x="13962" y="1283"/>
                  </a:cubicBezTo>
                  <a:cubicBezTo>
                    <a:pt x="13962" y="576"/>
                    <a:pt x="13386" y="0"/>
                    <a:pt x="12678" y="0"/>
                  </a:cubicBezTo>
                  <a:cubicBezTo>
                    <a:pt x="11972" y="0"/>
                    <a:pt x="11397" y="576"/>
                    <a:pt x="11397" y="1283"/>
                  </a:cubicBezTo>
                  <a:cubicBezTo>
                    <a:pt x="11397" y="1845"/>
                    <a:pt x="11764" y="2325"/>
                    <a:pt x="12270" y="2497"/>
                  </a:cubicBezTo>
                  <a:lnTo>
                    <a:pt x="12270" y="3360"/>
                  </a:lnTo>
                  <a:lnTo>
                    <a:pt x="10881" y="3360"/>
                  </a:lnTo>
                  <a:cubicBezTo>
                    <a:pt x="9995" y="2406"/>
                    <a:pt x="8765" y="1776"/>
                    <a:pt x="7389" y="1670"/>
                  </a:cubicBezTo>
                  <a:lnTo>
                    <a:pt x="7389" y="410"/>
                  </a:lnTo>
                  <a:lnTo>
                    <a:pt x="6571" y="410"/>
                  </a:lnTo>
                  <a:lnTo>
                    <a:pt x="6571" y="1670"/>
                  </a:lnTo>
                  <a:cubicBezTo>
                    <a:pt x="5197" y="1776"/>
                    <a:pt x="3965" y="2406"/>
                    <a:pt x="3079" y="3360"/>
                  </a:cubicBezTo>
                  <a:lnTo>
                    <a:pt x="1691" y="3360"/>
                  </a:lnTo>
                  <a:lnTo>
                    <a:pt x="1691" y="2497"/>
                  </a:lnTo>
                  <a:cubicBezTo>
                    <a:pt x="2197" y="2325"/>
                    <a:pt x="2563" y="1845"/>
                    <a:pt x="2563" y="1283"/>
                  </a:cubicBezTo>
                  <a:cubicBezTo>
                    <a:pt x="2563" y="576"/>
                    <a:pt x="1989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7"/>
            <p:cNvSpPr/>
            <p:nvPr/>
          </p:nvSpPr>
          <p:spPr>
            <a:xfrm>
              <a:off x="1255625" y="2855200"/>
              <a:ext cx="48475" cy="36575"/>
            </a:xfrm>
            <a:custGeom>
              <a:avLst/>
              <a:gdLst/>
              <a:ahLst/>
              <a:cxnLst/>
              <a:rect l="l" t="t" r="r" b="b"/>
              <a:pathLst>
                <a:path w="1939" h="1463" extrusionOk="0">
                  <a:moveTo>
                    <a:pt x="1" y="1"/>
                  </a:moveTo>
                  <a:lnTo>
                    <a:pt x="1" y="1463"/>
                  </a:lnTo>
                  <a:lnTo>
                    <a:pt x="1208" y="1463"/>
                  </a:lnTo>
                  <a:cubicBezTo>
                    <a:pt x="1611" y="1463"/>
                    <a:pt x="1939" y="1135"/>
                    <a:pt x="1939" y="732"/>
                  </a:cubicBezTo>
                  <a:cubicBezTo>
                    <a:pt x="1939" y="538"/>
                    <a:pt x="1863" y="355"/>
                    <a:pt x="1724" y="216"/>
                  </a:cubicBezTo>
                  <a:cubicBezTo>
                    <a:pt x="1585" y="77"/>
                    <a:pt x="1401" y="1"/>
                    <a:pt x="1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7"/>
            <p:cNvSpPr/>
            <p:nvPr/>
          </p:nvSpPr>
          <p:spPr>
            <a:xfrm>
              <a:off x="1255625" y="2806550"/>
              <a:ext cx="39850" cy="28225"/>
            </a:xfrm>
            <a:custGeom>
              <a:avLst/>
              <a:gdLst/>
              <a:ahLst/>
              <a:cxnLst/>
              <a:rect l="l" t="t" r="r" b="b"/>
              <a:pathLst>
                <a:path w="1594" h="1129" extrusionOk="0">
                  <a:moveTo>
                    <a:pt x="1" y="1"/>
                  </a:moveTo>
                  <a:lnTo>
                    <a:pt x="1" y="1128"/>
                  </a:lnTo>
                  <a:lnTo>
                    <a:pt x="1033" y="1128"/>
                  </a:lnTo>
                  <a:cubicBezTo>
                    <a:pt x="1342" y="1127"/>
                    <a:pt x="1593" y="874"/>
                    <a:pt x="1593" y="565"/>
                  </a:cubicBezTo>
                  <a:cubicBezTo>
                    <a:pt x="1593" y="416"/>
                    <a:pt x="1534" y="274"/>
                    <a:pt x="1426" y="166"/>
                  </a:cubicBezTo>
                  <a:cubicBezTo>
                    <a:pt x="1319" y="59"/>
                    <a:pt x="1178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7" name="Google Shape;2247;p57"/>
          <p:cNvGrpSpPr/>
          <p:nvPr/>
        </p:nvGrpSpPr>
        <p:grpSpPr>
          <a:xfrm>
            <a:off x="873364" y="1686574"/>
            <a:ext cx="349075" cy="349025"/>
            <a:chOff x="2618875" y="3247525"/>
            <a:chExt cx="349075" cy="349025"/>
          </a:xfrm>
        </p:grpSpPr>
        <p:sp>
          <p:nvSpPr>
            <p:cNvPr id="2248" name="Google Shape;2248;p57"/>
            <p:cNvSpPr/>
            <p:nvPr/>
          </p:nvSpPr>
          <p:spPr>
            <a:xfrm>
              <a:off x="2699500" y="3316150"/>
              <a:ext cx="187850" cy="84175"/>
            </a:xfrm>
            <a:custGeom>
              <a:avLst/>
              <a:gdLst/>
              <a:ahLst/>
              <a:cxnLst/>
              <a:rect l="l" t="t" r="r" b="b"/>
              <a:pathLst>
                <a:path w="7514" h="3367" extrusionOk="0">
                  <a:moveTo>
                    <a:pt x="0" y="0"/>
                  </a:moveTo>
                  <a:lnTo>
                    <a:pt x="0" y="3367"/>
                  </a:lnTo>
                  <a:cubicBezTo>
                    <a:pt x="161" y="3170"/>
                    <a:pt x="342" y="2985"/>
                    <a:pt x="547" y="2813"/>
                  </a:cubicBezTo>
                  <a:cubicBezTo>
                    <a:pt x="1407" y="2087"/>
                    <a:pt x="2548" y="1687"/>
                    <a:pt x="3757" y="1687"/>
                  </a:cubicBezTo>
                  <a:cubicBezTo>
                    <a:pt x="4965" y="1687"/>
                    <a:pt x="6105" y="2087"/>
                    <a:pt x="6966" y="2813"/>
                  </a:cubicBezTo>
                  <a:cubicBezTo>
                    <a:pt x="7169" y="2985"/>
                    <a:pt x="7353" y="3170"/>
                    <a:pt x="7513" y="3367"/>
                  </a:cubicBezTo>
                  <a:lnTo>
                    <a:pt x="7513" y="0"/>
                  </a:lnTo>
                  <a:lnTo>
                    <a:pt x="5106" y="0"/>
                  </a:lnTo>
                  <a:lnTo>
                    <a:pt x="5106" y="882"/>
                  </a:lnTo>
                  <a:lnTo>
                    <a:pt x="2406" y="882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7"/>
            <p:cNvSpPr/>
            <p:nvPr/>
          </p:nvSpPr>
          <p:spPr>
            <a:xfrm>
              <a:off x="2699500" y="3378775"/>
              <a:ext cx="187850" cy="155150"/>
            </a:xfrm>
            <a:custGeom>
              <a:avLst/>
              <a:gdLst/>
              <a:ahLst/>
              <a:cxnLst/>
              <a:rect l="l" t="t" r="r" b="b"/>
              <a:pathLst>
                <a:path w="7514" h="6206" extrusionOk="0">
                  <a:moveTo>
                    <a:pt x="4623" y="1571"/>
                  </a:moveTo>
                  <a:cubicBezTo>
                    <a:pt x="5275" y="1571"/>
                    <a:pt x="5814" y="2062"/>
                    <a:pt x="5886" y="2694"/>
                  </a:cubicBezTo>
                  <a:lnTo>
                    <a:pt x="6609" y="2694"/>
                  </a:lnTo>
                  <a:lnTo>
                    <a:pt x="6609" y="3512"/>
                  </a:lnTo>
                  <a:lnTo>
                    <a:pt x="5896" y="3512"/>
                  </a:lnTo>
                  <a:lnTo>
                    <a:pt x="5896" y="4357"/>
                  </a:lnTo>
                  <a:lnTo>
                    <a:pt x="5078" y="4357"/>
                  </a:lnTo>
                  <a:lnTo>
                    <a:pt x="5078" y="2842"/>
                  </a:lnTo>
                  <a:cubicBezTo>
                    <a:pt x="5078" y="2591"/>
                    <a:pt x="4874" y="2388"/>
                    <a:pt x="4623" y="2388"/>
                  </a:cubicBezTo>
                  <a:cubicBezTo>
                    <a:pt x="4373" y="2388"/>
                    <a:pt x="4170" y="2591"/>
                    <a:pt x="4170" y="2842"/>
                  </a:cubicBezTo>
                  <a:lnTo>
                    <a:pt x="4170" y="3324"/>
                  </a:lnTo>
                  <a:cubicBezTo>
                    <a:pt x="4170" y="4025"/>
                    <a:pt x="3600" y="4595"/>
                    <a:pt x="2899" y="4595"/>
                  </a:cubicBezTo>
                  <a:cubicBezTo>
                    <a:pt x="2262" y="4595"/>
                    <a:pt x="1733" y="4124"/>
                    <a:pt x="1640" y="3512"/>
                  </a:cubicBezTo>
                  <a:lnTo>
                    <a:pt x="903" y="3512"/>
                  </a:lnTo>
                  <a:lnTo>
                    <a:pt x="903" y="2694"/>
                  </a:lnTo>
                  <a:lnTo>
                    <a:pt x="1627" y="2694"/>
                  </a:lnTo>
                  <a:lnTo>
                    <a:pt x="1627" y="1850"/>
                  </a:lnTo>
                  <a:lnTo>
                    <a:pt x="2446" y="1850"/>
                  </a:lnTo>
                  <a:lnTo>
                    <a:pt x="2446" y="3324"/>
                  </a:lnTo>
                  <a:cubicBezTo>
                    <a:pt x="2446" y="3573"/>
                    <a:pt x="2649" y="3777"/>
                    <a:pt x="2899" y="3777"/>
                  </a:cubicBezTo>
                  <a:cubicBezTo>
                    <a:pt x="3148" y="3777"/>
                    <a:pt x="3352" y="3573"/>
                    <a:pt x="3352" y="3324"/>
                  </a:cubicBezTo>
                  <a:lnTo>
                    <a:pt x="3352" y="2842"/>
                  </a:lnTo>
                  <a:cubicBezTo>
                    <a:pt x="3352" y="2141"/>
                    <a:pt x="3922" y="1571"/>
                    <a:pt x="4623" y="1571"/>
                  </a:cubicBezTo>
                  <a:close/>
                  <a:moveTo>
                    <a:pt x="3757" y="0"/>
                  </a:moveTo>
                  <a:cubicBezTo>
                    <a:pt x="1685" y="0"/>
                    <a:pt x="0" y="1392"/>
                    <a:pt x="0" y="3104"/>
                  </a:cubicBezTo>
                  <a:cubicBezTo>
                    <a:pt x="0" y="4815"/>
                    <a:pt x="1685" y="6206"/>
                    <a:pt x="3757" y="6206"/>
                  </a:cubicBezTo>
                  <a:cubicBezTo>
                    <a:pt x="5828" y="6206"/>
                    <a:pt x="7513" y="4813"/>
                    <a:pt x="7513" y="3104"/>
                  </a:cubicBezTo>
                  <a:cubicBezTo>
                    <a:pt x="7513" y="1392"/>
                    <a:pt x="5828" y="0"/>
                    <a:pt x="3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7"/>
            <p:cNvSpPr/>
            <p:nvPr/>
          </p:nvSpPr>
          <p:spPr>
            <a:xfrm>
              <a:off x="2699500" y="3512375"/>
              <a:ext cx="187850" cy="84175"/>
            </a:xfrm>
            <a:custGeom>
              <a:avLst/>
              <a:gdLst/>
              <a:ahLst/>
              <a:cxnLst/>
              <a:rect l="l" t="t" r="r" b="b"/>
              <a:pathLst>
                <a:path w="7514" h="3367" extrusionOk="0">
                  <a:moveTo>
                    <a:pt x="0" y="0"/>
                  </a:moveTo>
                  <a:lnTo>
                    <a:pt x="0" y="3366"/>
                  </a:lnTo>
                  <a:lnTo>
                    <a:pt x="7513" y="3366"/>
                  </a:lnTo>
                  <a:lnTo>
                    <a:pt x="7513" y="0"/>
                  </a:lnTo>
                  <a:cubicBezTo>
                    <a:pt x="7353" y="197"/>
                    <a:pt x="7171" y="382"/>
                    <a:pt x="6966" y="556"/>
                  </a:cubicBezTo>
                  <a:cubicBezTo>
                    <a:pt x="6106" y="1280"/>
                    <a:pt x="4965" y="1680"/>
                    <a:pt x="3757" y="1680"/>
                  </a:cubicBezTo>
                  <a:cubicBezTo>
                    <a:pt x="2548" y="1680"/>
                    <a:pt x="1407" y="1280"/>
                    <a:pt x="547" y="556"/>
                  </a:cubicBezTo>
                  <a:cubicBezTo>
                    <a:pt x="342" y="384"/>
                    <a:pt x="161" y="19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7"/>
            <p:cNvSpPr/>
            <p:nvPr/>
          </p:nvSpPr>
          <p:spPr>
            <a:xfrm>
              <a:off x="2618875" y="3247525"/>
              <a:ext cx="349075" cy="70225"/>
            </a:xfrm>
            <a:custGeom>
              <a:avLst/>
              <a:gdLst/>
              <a:ahLst/>
              <a:cxnLst/>
              <a:rect l="l" t="t" r="r" b="b"/>
              <a:pathLst>
                <a:path w="13963" h="2809" extrusionOk="0">
                  <a:moveTo>
                    <a:pt x="1" y="1"/>
                  </a:moveTo>
                  <a:lnTo>
                    <a:pt x="1" y="819"/>
                  </a:lnTo>
                  <a:lnTo>
                    <a:pt x="6449" y="819"/>
                  </a:lnTo>
                  <a:lnTo>
                    <a:pt x="6449" y="2808"/>
                  </a:lnTo>
                  <a:lnTo>
                    <a:pt x="7514" y="2808"/>
                  </a:lnTo>
                  <a:lnTo>
                    <a:pt x="7514" y="819"/>
                  </a:lnTo>
                  <a:lnTo>
                    <a:pt x="13962" y="819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2" name="Google Shape;2252;p57"/>
          <p:cNvGrpSpPr/>
          <p:nvPr/>
        </p:nvGrpSpPr>
        <p:grpSpPr>
          <a:xfrm>
            <a:off x="873376" y="3278563"/>
            <a:ext cx="349050" cy="349075"/>
            <a:chOff x="7887000" y="2127775"/>
            <a:chExt cx="349050" cy="349075"/>
          </a:xfrm>
        </p:grpSpPr>
        <p:sp>
          <p:nvSpPr>
            <p:cNvPr id="2253" name="Google Shape;2253;p57"/>
            <p:cNvSpPr/>
            <p:nvPr/>
          </p:nvSpPr>
          <p:spPr>
            <a:xfrm>
              <a:off x="7887000" y="2127775"/>
              <a:ext cx="115100" cy="25375"/>
            </a:xfrm>
            <a:custGeom>
              <a:avLst/>
              <a:gdLst/>
              <a:ahLst/>
              <a:cxnLst/>
              <a:rect l="l" t="t" r="r" b="b"/>
              <a:pathLst>
                <a:path w="4604" h="1015" extrusionOk="0">
                  <a:moveTo>
                    <a:pt x="0" y="1"/>
                  </a:moveTo>
                  <a:lnTo>
                    <a:pt x="0" y="1015"/>
                  </a:lnTo>
                  <a:lnTo>
                    <a:pt x="4104" y="1015"/>
                  </a:lnTo>
                  <a:lnTo>
                    <a:pt x="46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7"/>
            <p:cNvSpPr/>
            <p:nvPr/>
          </p:nvSpPr>
          <p:spPr>
            <a:xfrm>
              <a:off x="8039675" y="2280475"/>
              <a:ext cx="43675" cy="34250"/>
            </a:xfrm>
            <a:custGeom>
              <a:avLst/>
              <a:gdLst/>
              <a:ahLst/>
              <a:cxnLst/>
              <a:rect l="l" t="t" r="r" b="b"/>
              <a:pathLst>
                <a:path w="1747" h="1370" extrusionOk="0">
                  <a:moveTo>
                    <a:pt x="874" y="1"/>
                  </a:moveTo>
                  <a:cubicBezTo>
                    <a:pt x="391" y="1"/>
                    <a:pt x="1" y="393"/>
                    <a:pt x="1" y="875"/>
                  </a:cubicBezTo>
                  <a:lnTo>
                    <a:pt x="1" y="1370"/>
                  </a:lnTo>
                  <a:lnTo>
                    <a:pt x="1747" y="1370"/>
                  </a:lnTo>
                  <a:lnTo>
                    <a:pt x="1747" y="875"/>
                  </a:lnTo>
                  <a:cubicBezTo>
                    <a:pt x="1747" y="393"/>
                    <a:pt x="1355" y="1"/>
                    <a:pt x="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7"/>
            <p:cNvSpPr/>
            <p:nvPr/>
          </p:nvSpPr>
          <p:spPr>
            <a:xfrm>
              <a:off x="7887000" y="2127775"/>
              <a:ext cx="349050" cy="68775"/>
            </a:xfrm>
            <a:custGeom>
              <a:avLst/>
              <a:gdLst/>
              <a:ahLst/>
              <a:cxnLst/>
              <a:rect l="l" t="t" r="r" b="b"/>
              <a:pathLst>
                <a:path w="13962" h="2751" extrusionOk="0">
                  <a:moveTo>
                    <a:pt x="9263" y="942"/>
                  </a:moveTo>
                  <a:lnTo>
                    <a:pt x="9263" y="1760"/>
                  </a:lnTo>
                  <a:lnTo>
                    <a:pt x="8444" y="1760"/>
                  </a:lnTo>
                  <a:lnTo>
                    <a:pt x="8444" y="942"/>
                  </a:lnTo>
                  <a:close/>
                  <a:moveTo>
                    <a:pt x="10916" y="942"/>
                  </a:moveTo>
                  <a:lnTo>
                    <a:pt x="10916" y="1760"/>
                  </a:lnTo>
                  <a:lnTo>
                    <a:pt x="10098" y="1760"/>
                  </a:lnTo>
                  <a:lnTo>
                    <a:pt x="10098" y="942"/>
                  </a:lnTo>
                  <a:close/>
                  <a:moveTo>
                    <a:pt x="12571" y="942"/>
                  </a:moveTo>
                  <a:lnTo>
                    <a:pt x="12571" y="1760"/>
                  </a:lnTo>
                  <a:lnTo>
                    <a:pt x="11753" y="1760"/>
                  </a:lnTo>
                  <a:lnTo>
                    <a:pt x="11753" y="942"/>
                  </a:lnTo>
                  <a:close/>
                  <a:moveTo>
                    <a:pt x="5514" y="1"/>
                  </a:moveTo>
                  <a:lnTo>
                    <a:pt x="4613" y="1833"/>
                  </a:lnTo>
                  <a:lnTo>
                    <a:pt x="0" y="1833"/>
                  </a:lnTo>
                  <a:lnTo>
                    <a:pt x="0" y="2751"/>
                  </a:lnTo>
                  <a:lnTo>
                    <a:pt x="13962" y="2751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7"/>
            <p:cNvSpPr/>
            <p:nvPr/>
          </p:nvSpPr>
          <p:spPr>
            <a:xfrm>
              <a:off x="8020925" y="2335175"/>
              <a:ext cx="81150" cy="71475"/>
            </a:xfrm>
            <a:custGeom>
              <a:avLst/>
              <a:gdLst/>
              <a:ahLst/>
              <a:cxnLst/>
              <a:rect l="l" t="t" r="r" b="b"/>
              <a:pathLst>
                <a:path w="3246" h="2859" extrusionOk="0">
                  <a:moveTo>
                    <a:pt x="0" y="0"/>
                  </a:moveTo>
                  <a:lnTo>
                    <a:pt x="2" y="2859"/>
                  </a:lnTo>
                  <a:lnTo>
                    <a:pt x="1214" y="2859"/>
                  </a:lnTo>
                  <a:lnTo>
                    <a:pt x="1214" y="954"/>
                  </a:lnTo>
                  <a:lnTo>
                    <a:pt x="2032" y="954"/>
                  </a:lnTo>
                  <a:lnTo>
                    <a:pt x="2032" y="2859"/>
                  </a:lnTo>
                  <a:lnTo>
                    <a:pt x="3246" y="2859"/>
                  </a:lnTo>
                  <a:lnTo>
                    <a:pt x="3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7"/>
            <p:cNvSpPr/>
            <p:nvPr/>
          </p:nvSpPr>
          <p:spPr>
            <a:xfrm>
              <a:off x="7887000" y="2217000"/>
              <a:ext cx="349050" cy="259850"/>
            </a:xfrm>
            <a:custGeom>
              <a:avLst/>
              <a:gdLst/>
              <a:ahLst/>
              <a:cxnLst/>
              <a:rect l="l" t="t" r="r" b="b"/>
              <a:pathLst>
                <a:path w="13962" h="10394" extrusionOk="0">
                  <a:moveTo>
                    <a:pt x="6981" y="1723"/>
                  </a:moveTo>
                  <a:cubicBezTo>
                    <a:pt x="7913" y="1723"/>
                    <a:pt x="8672" y="2482"/>
                    <a:pt x="8672" y="3414"/>
                  </a:cubicBezTo>
                  <a:lnTo>
                    <a:pt x="8672" y="3909"/>
                  </a:lnTo>
                  <a:lnTo>
                    <a:pt x="9421" y="3909"/>
                  </a:lnTo>
                  <a:lnTo>
                    <a:pt x="9421" y="8404"/>
                  </a:lnTo>
                  <a:lnTo>
                    <a:pt x="4540" y="8404"/>
                  </a:lnTo>
                  <a:lnTo>
                    <a:pt x="4540" y="3909"/>
                  </a:lnTo>
                  <a:lnTo>
                    <a:pt x="5289" y="3909"/>
                  </a:lnTo>
                  <a:lnTo>
                    <a:pt x="5289" y="3414"/>
                  </a:lnTo>
                  <a:cubicBezTo>
                    <a:pt x="5289" y="2482"/>
                    <a:pt x="6048" y="1723"/>
                    <a:pt x="6981" y="1723"/>
                  </a:cubicBezTo>
                  <a:close/>
                  <a:moveTo>
                    <a:pt x="0" y="0"/>
                  </a:moveTo>
                  <a:lnTo>
                    <a:pt x="0" y="10393"/>
                  </a:lnTo>
                  <a:lnTo>
                    <a:pt x="13962" y="10393"/>
                  </a:lnTo>
                  <a:lnTo>
                    <a:pt x="13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58" name="Google Shape;2258;p5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 flipH="1">
            <a:off x="257196" y="2302914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9" name="Google Shape;2259;p5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 flipH="1">
            <a:off x="3374246" y="4417752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" name="Google Shape;2518;p66">
            <a:extLst>
              <a:ext uri="{FF2B5EF4-FFF2-40B4-BE49-F238E27FC236}">
                <a16:creationId xmlns:a16="http://schemas.microsoft.com/office/drawing/2014/main" id="{E4988BE8-2DED-4E47-BA0E-AFF1010220C4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32" name="Google Shape;2519;p66">
              <a:extLst>
                <a:ext uri="{FF2B5EF4-FFF2-40B4-BE49-F238E27FC236}">
                  <a16:creationId xmlns:a16="http://schemas.microsoft.com/office/drawing/2014/main" id="{0519BD0B-02ED-481D-9C9C-12FA92E40B7C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520;p66">
              <a:extLst>
                <a:ext uri="{FF2B5EF4-FFF2-40B4-BE49-F238E27FC236}">
                  <a16:creationId xmlns:a16="http://schemas.microsoft.com/office/drawing/2014/main" id="{3389610D-D4AB-4275-A1DF-BF0A9EBFBA0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34" name="Google Shape;7581;p82">
            <a:extLst>
              <a:ext uri="{FF2B5EF4-FFF2-40B4-BE49-F238E27FC236}">
                <a16:creationId xmlns:a16="http://schemas.microsoft.com/office/drawing/2014/main" id="{8576B63F-32A8-41D8-8731-413734C2A13E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35" name="Google Shape;7582;p82">
              <a:extLst>
                <a:ext uri="{FF2B5EF4-FFF2-40B4-BE49-F238E27FC236}">
                  <a16:creationId xmlns:a16="http://schemas.microsoft.com/office/drawing/2014/main" id="{9F0CDC84-4F76-4E68-86F2-036D304FA50D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583;p82">
              <a:extLst>
                <a:ext uri="{FF2B5EF4-FFF2-40B4-BE49-F238E27FC236}">
                  <a16:creationId xmlns:a16="http://schemas.microsoft.com/office/drawing/2014/main" id="{5D954F00-2AA4-489F-B76F-951C84C89907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584;p82">
              <a:extLst>
                <a:ext uri="{FF2B5EF4-FFF2-40B4-BE49-F238E27FC236}">
                  <a16:creationId xmlns:a16="http://schemas.microsoft.com/office/drawing/2014/main" id="{F3250946-9031-47C2-9E80-DF56902F985D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585;p82">
              <a:extLst>
                <a:ext uri="{FF2B5EF4-FFF2-40B4-BE49-F238E27FC236}">
                  <a16:creationId xmlns:a16="http://schemas.microsoft.com/office/drawing/2014/main" id="{D17CCDB0-CC71-4416-816E-BC1FE897D39F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586;p82">
              <a:extLst>
                <a:ext uri="{FF2B5EF4-FFF2-40B4-BE49-F238E27FC236}">
                  <a16:creationId xmlns:a16="http://schemas.microsoft.com/office/drawing/2014/main" id="{635DAF5A-6C43-4E3B-955A-4486DB1B5EB7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587;p82">
              <a:extLst>
                <a:ext uri="{FF2B5EF4-FFF2-40B4-BE49-F238E27FC236}">
                  <a16:creationId xmlns:a16="http://schemas.microsoft.com/office/drawing/2014/main" id="{94DFD283-DE58-4781-951F-2AFC9B636C0C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588;p82">
              <a:extLst>
                <a:ext uri="{FF2B5EF4-FFF2-40B4-BE49-F238E27FC236}">
                  <a16:creationId xmlns:a16="http://schemas.microsoft.com/office/drawing/2014/main" id="{3DD308C6-1F76-44AD-98CE-DACC5BBB9142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589;p82">
              <a:extLst>
                <a:ext uri="{FF2B5EF4-FFF2-40B4-BE49-F238E27FC236}">
                  <a16:creationId xmlns:a16="http://schemas.microsoft.com/office/drawing/2014/main" id="{B7A26058-CE5A-42C8-AEF6-2919C1A4F853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590;p82">
              <a:extLst>
                <a:ext uri="{FF2B5EF4-FFF2-40B4-BE49-F238E27FC236}">
                  <a16:creationId xmlns:a16="http://schemas.microsoft.com/office/drawing/2014/main" id="{2D639826-6F4F-4912-BAFD-E9190E06E183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Oval 43">
            <a:hlinkClick r:id="rId5" action="ppaction://hlinksldjump"/>
            <a:extLst>
              <a:ext uri="{FF2B5EF4-FFF2-40B4-BE49-F238E27FC236}">
                <a16:creationId xmlns:a16="http://schemas.microsoft.com/office/drawing/2014/main" id="{9F616D07-7656-488E-AD98-9F2D2783ED63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5048057" y="3085256"/>
            <a:ext cx="3374867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4238225" y="1325036"/>
            <a:ext cx="4184700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Tahlil</a:t>
            </a:r>
            <a:r>
              <a:rPr lang="en-US" dirty="0"/>
              <a:t> </a:t>
            </a:r>
            <a:r>
              <a:rPr lang="en-US" dirty="0" err="1"/>
              <a:t>Qilish</a:t>
            </a:r>
            <a:endParaRPr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4143375" y="3081375"/>
            <a:ext cx="412715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Odatiy zaifliklarni ko’rib chiqamiz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2518;p66">
            <a:extLst>
              <a:ext uri="{FF2B5EF4-FFF2-40B4-BE49-F238E27FC236}">
                <a16:creationId xmlns:a16="http://schemas.microsoft.com/office/drawing/2014/main" id="{FFABDCE8-DB89-4C12-82C3-972C44F95712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62" name="Google Shape;2519;p66">
              <a:extLst>
                <a:ext uri="{FF2B5EF4-FFF2-40B4-BE49-F238E27FC236}">
                  <a16:creationId xmlns:a16="http://schemas.microsoft.com/office/drawing/2014/main" id="{FB935853-AF21-426A-AC96-73F18E41249D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20;p66">
              <a:extLst>
                <a:ext uri="{FF2B5EF4-FFF2-40B4-BE49-F238E27FC236}">
                  <a16:creationId xmlns:a16="http://schemas.microsoft.com/office/drawing/2014/main" id="{D1A45337-4F26-4C9B-A893-822A7CFEAA23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4" name="Google Shape;7581;p82">
            <a:extLst>
              <a:ext uri="{FF2B5EF4-FFF2-40B4-BE49-F238E27FC236}">
                <a16:creationId xmlns:a16="http://schemas.microsoft.com/office/drawing/2014/main" id="{95CFFD9F-DB55-4490-9519-8186B4F76A01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65" name="Google Shape;7582;p82">
              <a:extLst>
                <a:ext uri="{FF2B5EF4-FFF2-40B4-BE49-F238E27FC236}">
                  <a16:creationId xmlns:a16="http://schemas.microsoft.com/office/drawing/2014/main" id="{E2C29DD4-E448-4C35-A524-64150C1A3834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3;p82">
              <a:extLst>
                <a:ext uri="{FF2B5EF4-FFF2-40B4-BE49-F238E27FC236}">
                  <a16:creationId xmlns:a16="http://schemas.microsoft.com/office/drawing/2014/main" id="{802E946E-D86A-43D9-82D7-42627E97455C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84;p82">
              <a:extLst>
                <a:ext uri="{FF2B5EF4-FFF2-40B4-BE49-F238E27FC236}">
                  <a16:creationId xmlns:a16="http://schemas.microsoft.com/office/drawing/2014/main" id="{5E469BEF-458A-47D7-AC85-D099AA3F5F44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85;p82">
              <a:extLst>
                <a:ext uri="{FF2B5EF4-FFF2-40B4-BE49-F238E27FC236}">
                  <a16:creationId xmlns:a16="http://schemas.microsoft.com/office/drawing/2014/main" id="{6FC4DE2C-3868-425B-9117-88CB282B56FE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586;p82">
              <a:extLst>
                <a:ext uri="{FF2B5EF4-FFF2-40B4-BE49-F238E27FC236}">
                  <a16:creationId xmlns:a16="http://schemas.microsoft.com/office/drawing/2014/main" id="{425C9EA6-9628-4A9A-AB92-129D7FF2E964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587;p82">
              <a:extLst>
                <a:ext uri="{FF2B5EF4-FFF2-40B4-BE49-F238E27FC236}">
                  <a16:creationId xmlns:a16="http://schemas.microsoft.com/office/drawing/2014/main" id="{D925B95E-3CB1-47AE-8775-017011D5F82B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588;p82">
              <a:extLst>
                <a:ext uri="{FF2B5EF4-FFF2-40B4-BE49-F238E27FC236}">
                  <a16:creationId xmlns:a16="http://schemas.microsoft.com/office/drawing/2014/main" id="{0BF944AC-1AD2-4543-BBC0-77B67F8F4A19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589;p82">
              <a:extLst>
                <a:ext uri="{FF2B5EF4-FFF2-40B4-BE49-F238E27FC236}">
                  <a16:creationId xmlns:a16="http://schemas.microsoft.com/office/drawing/2014/main" id="{B7B4C090-B99D-4C12-80F5-64B4EEB78EB3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590;p82">
              <a:extLst>
                <a:ext uri="{FF2B5EF4-FFF2-40B4-BE49-F238E27FC236}">
                  <a16:creationId xmlns:a16="http://schemas.microsoft.com/office/drawing/2014/main" id="{6E6436B7-0B5D-4842-9274-30BC41721E06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Oval 73">
            <a:hlinkClick r:id="rId7" action="ppaction://hlinksldjump"/>
            <a:extLst>
              <a:ext uri="{FF2B5EF4-FFF2-40B4-BE49-F238E27FC236}">
                <a16:creationId xmlns:a16="http://schemas.microsoft.com/office/drawing/2014/main" id="{16A063D0-3B6A-485C-B143-DD0763A93E46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38"/>
          <p:cNvSpPr/>
          <p:nvPr/>
        </p:nvSpPr>
        <p:spPr>
          <a:xfrm>
            <a:off x="7763327" y="2974951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" name="Google Shape;1379;p3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Asosiy</a:t>
            </a:r>
            <a:r>
              <a:rPr lang="en-US" sz="3200" dirty="0"/>
              <a:t> apparat </a:t>
            </a:r>
            <a:r>
              <a:rPr lang="en-US" sz="3200" dirty="0" err="1"/>
              <a:t>xavfsizligi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dirty="0"/>
              <a:t>					</a:t>
            </a:r>
            <a:r>
              <a:rPr lang="en-US" sz="3200" dirty="0" err="1"/>
              <a:t>zaifliklari</a:t>
            </a:r>
            <a:r>
              <a:rPr lang="en-US" sz="3200" dirty="0"/>
              <a:t>:</a:t>
            </a:r>
            <a:endParaRPr sz="3200" dirty="0"/>
          </a:p>
        </p:txBody>
      </p:sp>
      <p:sp>
        <p:nvSpPr>
          <p:cNvPr id="1380" name="Google Shape;1380;p38"/>
          <p:cNvSpPr txBox="1">
            <a:spLocks noGrp="1"/>
          </p:cNvSpPr>
          <p:nvPr>
            <p:ph type="subTitle" idx="1"/>
          </p:nvPr>
        </p:nvSpPr>
        <p:spPr>
          <a:xfrm>
            <a:off x="3214688" y="3387506"/>
            <a:ext cx="4527313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Agar firmware </a:t>
            </a:r>
            <a:r>
              <a:rPr lang="en-US" dirty="0" err="1"/>
              <a:t>o‘z</a:t>
            </a:r>
            <a:r>
              <a:rPr lang="en-US" dirty="0"/>
              <a:t> </a:t>
            </a:r>
            <a:r>
              <a:rPr lang="en-US" dirty="0" err="1"/>
              <a:t>vaqtida</a:t>
            </a:r>
            <a:r>
              <a:rPr lang="en-US" dirty="0"/>
              <a:t> </a:t>
            </a:r>
            <a:r>
              <a:rPr lang="en-US" dirty="0" err="1"/>
              <a:t>yangilanmasa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noto‘g‘ri</a:t>
            </a:r>
            <a:r>
              <a:rPr lang="en-US" dirty="0"/>
              <a:t> </a:t>
            </a:r>
            <a:r>
              <a:rPr lang="en-US" dirty="0" err="1"/>
              <a:t>himoyalansa</a:t>
            </a:r>
            <a:r>
              <a:rPr lang="en-US" dirty="0"/>
              <a:t>, </a:t>
            </a:r>
            <a:r>
              <a:rPr lang="en-US" dirty="0" err="1"/>
              <a:t>unga</a:t>
            </a:r>
            <a:r>
              <a:rPr lang="en-US" dirty="0"/>
              <a:t> </a:t>
            </a:r>
            <a:r>
              <a:rPr lang="en-US" dirty="0" err="1"/>
              <a:t>zararli</a:t>
            </a:r>
            <a:r>
              <a:rPr lang="en-US" dirty="0"/>
              <a:t> </a:t>
            </a:r>
            <a:r>
              <a:rPr lang="en-US" dirty="0" err="1"/>
              <a:t>dasturlar</a:t>
            </a:r>
            <a:r>
              <a:rPr lang="en-US" dirty="0"/>
              <a:t> </a:t>
            </a:r>
            <a:r>
              <a:rPr lang="en-US" dirty="0" err="1"/>
              <a:t>o‘rnatilishi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boshqa</a:t>
            </a:r>
            <a:r>
              <a:rPr lang="en-US" dirty="0"/>
              <a:t> </a:t>
            </a:r>
            <a:r>
              <a:rPr lang="en-US" dirty="0" err="1"/>
              <a:t>himoya</a:t>
            </a:r>
            <a:r>
              <a:rPr lang="en-US" dirty="0"/>
              <a:t> </a:t>
            </a:r>
            <a:r>
              <a:rPr lang="en-US" dirty="0" err="1"/>
              <a:t>choralari</a:t>
            </a:r>
            <a:r>
              <a:rPr lang="en-US" dirty="0"/>
              <a:t> </a:t>
            </a:r>
            <a:r>
              <a:rPr lang="en-US" dirty="0" err="1"/>
              <a:t>chetlab</a:t>
            </a:r>
            <a:r>
              <a:rPr lang="en-US" dirty="0"/>
              <a:t> </a:t>
            </a:r>
            <a:r>
              <a:rPr lang="en-US" dirty="0" err="1"/>
              <a:t>o‘tilishi</a:t>
            </a:r>
            <a:r>
              <a:rPr lang="en-US" dirty="0"/>
              <a:t> </a:t>
            </a:r>
            <a:r>
              <a:rPr lang="en-US" dirty="0" err="1"/>
              <a:t>mumkin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381" name="Google Shape;1381;p38"/>
          <p:cNvSpPr txBox="1">
            <a:spLocks noGrp="1"/>
          </p:cNvSpPr>
          <p:nvPr>
            <p:ph type="subTitle" idx="2"/>
          </p:nvPr>
        </p:nvSpPr>
        <p:spPr>
          <a:xfrm>
            <a:off x="1401998" y="1912906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 </a:t>
            </a:r>
            <a:r>
              <a:rPr lang="en-US" dirty="0" err="1"/>
              <a:t>hujumlar</a:t>
            </a:r>
            <a:r>
              <a:rPr lang="en-US" dirty="0"/>
              <a:t> </a:t>
            </a:r>
            <a:r>
              <a:rPr lang="en-US" dirty="0" err="1"/>
              <a:t>qurilmaning</a:t>
            </a:r>
            <a:r>
              <a:rPr lang="en-US" dirty="0"/>
              <a:t> </a:t>
            </a:r>
            <a:r>
              <a:rPr lang="en-US" dirty="0" err="1"/>
              <a:t>energiya</a:t>
            </a:r>
            <a:r>
              <a:rPr lang="en-US" dirty="0"/>
              <a:t> </a:t>
            </a:r>
            <a:r>
              <a:rPr lang="en-US" dirty="0" err="1"/>
              <a:t>iste’moli</a:t>
            </a:r>
            <a:r>
              <a:rPr lang="en-US" dirty="0"/>
              <a:t>, </a:t>
            </a:r>
            <a:r>
              <a:rPr lang="en-US" dirty="0" err="1"/>
              <a:t>elektromagnit</a:t>
            </a:r>
            <a:r>
              <a:rPr lang="en-US" dirty="0"/>
              <a:t> </a:t>
            </a:r>
            <a:r>
              <a:rPr lang="en-US" dirty="0" err="1"/>
              <a:t>radiatsiyasi</a:t>
            </a:r>
            <a:r>
              <a:rPr lang="en-US" dirty="0"/>
              <a:t> </a:t>
            </a:r>
            <a:r>
              <a:rPr lang="en-US" dirty="0" err="1"/>
              <a:t>yoki</a:t>
            </a:r>
            <a:r>
              <a:rPr lang="en-US" dirty="0"/>
              <a:t> </a:t>
            </a:r>
            <a:r>
              <a:rPr lang="en-US" dirty="0" err="1"/>
              <a:t>ishlash</a:t>
            </a:r>
            <a:r>
              <a:rPr lang="en-US" dirty="0"/>
              <a:t> </a:t>
            </a:r>
            <a:r>
              <a:rPr lang="en-US" dirty="0" err="1"/>
              <a:t>vaqtidagi</a:t>
            </a:r>
            <a:r>
              <a:rPr lang="en-US" dirty="0"/>
              <a:t> </a:t>
            </a:r>
            <a:r>
              <a:rPr lang="en-US" dirty="0" err="1"/>
              <a:t>o‘zgarishlar</a:t>
            </a:r>
            <a:r>
              <a:rPr lang="en-US" dirty="0"/>
              <a:t> </a:t>
            </a:r>
            <a:r>
              <a:rPr lang="en-US" dirty="0" err="1"/>
              <a:t>orqali</a:t>
            </a:r>
            <a:r>
              <a:rPr lang="en-US" dirty="0"/>
              <a:t> </a:t>
            </a:r>
            <a:r>
              <a:rPr lang="en-US" dirty="0" err="1"/>
              <a:t>ma’lumotni</a:t>
            </a:r>
            <a:r>
              <a:rPr lang="en-US" dirty="0"/>
              <a:t> </a:t>
            </a:r>
            <a:r>
              <a:rPr lang="en-US" dirty="0" err="1"/>
              <a:t>o‘g‘irlash</a:t>
            </a:r>
            <a:r>
              <a:rPr lang="en-US" dirty="0"/>
              <a:t> </a:t>
            </a:r>
            <a:r>
              <a:rPr lang="en-US" dirty="0" err="1"/>
              <a:t>uchun</a:t>
            </a:r>
            <a:r>
              <a:rPr lang="en-US" dirty="0"/>
              <a:t> </a:t>
            </a:r>
            <a:r>
              <a:rPr lang="en-US" dirty="0" err="1"/>
              <a:t>amalga</a:t>
            </a:r>
            <a:r>
              <a:rPr lang="en-US" dirty="0"/>
              <a:t> </a:t>
            </a:r>
            <a:r>
              <a:rPr lang="en-US" dirty="0" err="1"/>
              <a:t>oshiriladi</a:t>
            </a:r>
            <a:r>
              <a:rPr lang="en-US" dirty="0"/>
              <a:t>. </a:t>
            </a:r>
            <a:endParaRPr dirty="0"/>
          </a:p>
        </p:txBody>
      </p:sp>
      <p:sp>
        <p:nvSpPr>
          <p:cNvPr id="1382" name="Google Shape;1382;p38"/>
          <p:cNvSpPr txBox="1">
            <a:spLocks noGrp="1"/>
          </p:cNvSpPr>
          <p:nvPr>
            <p:ph type="subTitle" idx="3"/>
          </p:nvPr>
        </p:nvSpPr>
        <p:spPr>
          <a:xfrm>
            <a:off x="2681297" y="2994600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Firmware </a:t>
            </a:r>
            <a:r>
              <a:rPr lang="en-US" dirty="0" err="1"/>
              <a:t>zaifliklari</a:t>
            </a:r>
            <a:endParaRPr dirty="0"/>
          </a:p>
        </p:txBody>
      </p:sp>
      <p:sp>
        <p:nvSpPr>
          <p:cNvPr id="1383" name="Google Shape;1383;p38"/>
          <p:cNvSpPr txBox="1">
            <a:spLocks noGrp="1"/>
          </p:cNvSpPr>
          <p:nvPr>
            <p:ph type="subTitle" idx="4"/>
          </p:nvPr>
        </p:nvSpPr>
        <p:spPr>
          <a:xfrm>
            <a:off x="1401998" y="1519988"/>
            <a:ext cx="5060700" cy="5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Side-Channel Attacks</a:t>
            </a:r>
            <a:endParaRPr dirty="0"/>
          </a:p>
        </p:txBody>
      </p:sp>
      <p:grpSp>
        <p:nvGrpSpPr>
          <p:cNvPr id="1384" name="Google Shape;1384;p38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385" name="Google Shape;1385;p38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8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8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8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8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8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8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8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8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8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8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8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8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8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8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8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8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8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8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8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8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8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8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8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9" name="Google Shape;1409;p38"/>
          <p:cNvSpPr/>
          <p:nvPr/>
        </p:nvSpPr>
        <p:spPr>
          <a:xfrm rot="1771310">
            <a:off x="3148225" y="43972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10" name="Google Shape;1410;p38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6673474" y="1704152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38"/>
          <p:cNvGrpSpPr/>
          <p:nvPr/>
        </p:nvGrpSpPr>
        <p:grpSpPr>
          <a:xfrm>
            <a:off x="7219156" y="539508"/>
            <a:ext cx="1211612" cy="438051"/>
            <a:chOff x="175552" y="1101686"/>
            <a:chExt cx="520944" cy="188336"/>
          </a:xfrm>
        </p:grpSpPr>
        <p:sp>
          <p:nvSpPr>
            <p:cNvPr id="1412" name="Google Shape;1412;p38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8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8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8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8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8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38"/>
          <p:cNvGrpSpPr/>
          <p:nvPr/>
        </p:nvGrpSpPr>
        <p:grpSpPr>
          <a:xfrm>
            <a:off x="7919402" y="3086763"/>
            <a:ext cx="349050" cy="349075"/>
            <a:chOff x="7146300" y="3247475"/>
            <a:chExt cx="349050" cy="349075"/>
          </a:xfrm>
        </p:grpSpPr>
        <p:sp>
          <p:nvSpPr>
            <p:cNvPr id="1437" name="Google Shape;1437;p38"/>
            <p:cNvSpPr/>
            <p:nvPr/>
          </p:nvSpPr>
          <p:spPr>
            <a:xfrm>
              <a:off x="7308500" y="3417450"/>
              <a:ext cx="24650" cy="24675"/>
            </a:xfrm>
            <a:custGeom>
              <a:avLst/>
              <a:gdLst/>
              <a:ahLst/>
              <a:cxnLst/>
              <a:rect l="l" t="t" r="r" b="b"/>
              <a:pathLst>
                <a:path w="986" h="987" extrusionOk="0">
                  <a:moveTo>
                    <a:pt x="493" y="1"/>
                  </a:moveTo>
                  <a:cubicBezTo>
                    <a:pt x="222" y="1"/>
                    <a:pt x="0" y="221"/>
                    <a:pt x="0" y="494"/>
                  </a:cubicBezTo>
                  <a:cubicBezTo>
                    <a:pt x="0" y="765"/>
                    <a:pt x="222" y="986"/>
                    <a:pt x="493" y="986"/>
                  </a:cubicBezTo>
                  <a:cubicBezTo>
                    <a:pt x="766" y="986"/>
                    <a:pt x="986" y="765"/>
                    <a:pt x="986" y="494"/>
                  </a:cubicBezTo>
                  <a:cubicBezTo>
                    <a:pt x="986" y="222"/>
                    <a:pt x="766" y="1"/>
                    <a:pt x="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7259150" y="3363400"/>
              <a:ext cx="123400" cy="132750"/>
            </a:xfrm>
            <a:custGeom>
              <a:avLst/>
              <a:gdLst/>
              <a:ahLst/>
              <a:cxnLst/>
              <a:rect l="l" t="t" r="r" b="b"/>
              <a:pathLst>
                <a:path w="4936" h="5310" extrusionOk="0">
                  <a:moveTo>
                    <a:pt x="2467" y="1346"/>
                  </a:moveTo>
                  <a:cubicBezTo>
                    <a:pt x="3190" y="1346"/>
                    <a:pt x="3778" y="1933"/>
                    <a:pt x="3778" y="2656"/>
                  </a:cubicBezTo>
                  <a:cubicBezTo>
                    <a:pt x="3778" y="3378"/>
                    <a:pt x="3190" y="3965"/>
                    <a:pt x="2467" y="3965"/>
                  </a:cubicBezTo>
                  <a:cubicBezTo>
                    <a:pt x="1745" y="3965"/>
                    <a:pt x="1158" y="3378"/>
                    <a:pt x="1158" y="2656"/>
                  </a:cubicBezTo>
                  <a:cubicBezTo>
                    <a:pt x="1158" y="1933"/>
                    <a:pt x="1745" y="1346"/>
                    <a:pt x="2467" y="1346"/>
                  </a:cubicBezTo>
                  <a:close/>
                  <a:moveTo>
                    <a:pt x="2130" y="0"/>
                  </a:moveTo>
                  <a:lnTo>
                    <a:pt x="2004" y="533"/>
                  </a:lnTo>
                  <a:lnTo>
                    <a:pt x="1788" y="605"/>
                  </a:lnTo>
                  <a:cubicBezTo>
                    <a:pt x="1508" y="698"/>
                    <a:pt x="1254" y="845"/>
                    <a:pt x="1032" y="1042"/>
                  </a:cubicBezTo>
                  <a:lnTo>
                    <a:pt x="862" y="1194"/>
                  </a:lnTo>
                  <a:lnTo>
                    <a:pt x="338" y="1037"/>
                  </a:lnTo>
                  <a:lnTo>
                    <a:pt x="0" y="1621"/>
                  </a:lnTo>
                  <a:lnTo>
                    <a:pt x="399" y="1994"/>
                  </a:lnTo>
                  <a:lnTo>
                    <a:pt x="352" y="2219"/>
                  </a:lnTo>
                  <a:cubicBezTo>
                    <a:pt x="323" y="2361"/>
                    <a:pt x="308" y="2508"/>
                    <a:pt x="308" y="2656"/>
                  </a:cubicBezTo>
                  <a:cubicBezTo>
                    <a:pt x="308" y="2803"/>
                    <a:pt x="323" y="2950"/>
                    <a:pt x="352" y="3092"/>
                  </a:cubicBezTo>
                  <a:lnTo>
                    <a:pt x="399" y="3315"/>
                  </a:lnTo>
                  <a:lnTo>
                    <a:pt x="0" y="3691"/>
                  </a:lnTo>
                  <a:lnTo>
                    <a:pt x="338" y="4274"/>
                  </a:lnTo>
                  <a:lnTo>
                    <a:pt x="862" y="4117"/>
                  </a:lnTo>
                  <a:lnTo>
                    <a:pt x="1032" y="4269"/>
                  </a:lnTo>
                  <a:cubicBezTo>
                    <a:pt x="1254" y="4466"/>
                    <a:pt x="1508" y="4613"/>
                    <a:pt x="1788" y="4706"/>
                  </a:cubicBezTo>
                  <a:lnTo>
                    <a:pt x="2004" y="4777"/>
                  </a:lnTo>
                  <a:lnTo>
                    <a:pt x="2130" y="5309"/>
                  </a:lnTo>
                  <a:lnTo>
                    <a:pt x="2804" y="5309"/>
                  </a:lnTo>
                  <a:lnTo>
                    <a:pt x="2930" y="4777"/>
                  </a:lnTo>
                  <a:lnTo>
                    <a:pt x="3147" y="4706"/>
                  </a:lnTo>
                  <a:cubicBezTo>
                    <a:pt x="3428" y="4613"/>
                    <a:pt x="3681" y="4466"/>
                    <a:pt x="3902" y="4269"/>
                  </a:cubicBezTo>
                  <a:lnTo>
                    <a:pt x="4074" y="4117"/>
                  </a:lnTo>
                  <a:lnTo>
                    <a:pt x="4598" y="4274"/>
                  </a:lnTo>
                  <a:lnTo>
                    <a:pt x="4936" y="3691"/>
                  </a:lnTo>
                  <a:lnTo>
                    <a:pt x="4537" y="3315"/>
                  </a:lnTo>
                  <a:lnTo>
                    <a:pt x="4584" y="3092"/>
                  </a:lnTo>
                  <a:cubicBezTo>
                    <a:pt x="4612" y="2950"/>
                    <a:pt x="4627" y="2803"/>
                    <a:pt x="4627" y="2656"/>
                  </a:cubicBezTo>
                  <a:cubicBezTo>
                    <a:pt x="4627" y="2508"/>
                    <a:pt x="4613" y="2361"/>
                    <a:pt x="4584" y="2219"/>
                  </a:cubicBezTo>
                  <a:lnTo>
                    <a:pt x="4537" y="1994"/>
                  </a:lnTo>
                  <a:lnTo>
                    <a:pt x="4936" y="1621"/>
                  </a:lnTo>
                  <a:lnTo>
                    <a:pt x="4598" y="1035"/>
                  </a:lnTo>
                  <a:lnTo>
                    <a:pt x="4598" y="1037"/>
                  </a:lnTo>
                  <a:lnTo>
                    <a:pt x="4073" y="1194"/>
                  </a:lnTo>
                  <a:lnTo>
                    <a:pt x="3902" y="1042"/>
                  </a:lnTo>
                  <a:cubicBezTo>
                    <a:pt x="3681" y="845"/>
                    <a:pt x="3426" y="698"/>
                    <a:pt x="3147" y="605"/>
                  </a:cubicBezTo>
                  <a:lnTo>
                    <a:pt x="2930" y="533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7331075" y="3247475"/>
              <a:ext cx="164275" cy="349075"/>
            </a:xfrm>
            <a:custGeom>
              <a:avLst/>
              <a:gdLst/>
              <a:ahLst/>
              <a:cxnLst/>
              <a:rect l="l" t="t" r="r" b="b"/>
              <a:pathLst>
                <a:path w="6571" h="13963" extrusionOk="0">
                  <a:moveTo>
                    <a:pt x="5290" y="1"/>
                  </a:moveTo>
                  <a:cubicBezTo>
                    <a:pt x="4582" y="1"/>
                    <a:pt x="4008" y="576"/>
                    <a:pt x="4008" y="1284"/>
                  </a:cubicBezTo>
                  <a:cubicBezTo>
                    <a:pt x="4008" y="1846"/>
                    <a:pt x="4374" y="2326"/>
                    <a:pt x="4879" y="2498"/>
                  </a:cubicBezTo>
                  <a:lnTo>
                    <a:pt x="4879" y="3361"/>
                  </a:lnTo>
                  <a:lnTo>
                    <a:pt x="4221" y="3361"/>
                  </a:lnTo>
                  <a:lnTo>
                    <a:pt x="0" y="1145"/>
                  </a:lnTo>
                  <a:lnTo>
                    <a:pt x="0" y="3819"/>
                  </a:lnTo>
                  <a:lnTo>
                    <a:pt x="576" y="3819"/>
                  </a:lnTo>
                  <a:lnTo>
                    <a:pt x="748" y="4548"/>
                  </a:lnTo>
                  <a:cubicBezTo>
                    <a:pt x="976" y="4644"/>
                    <a:pt x="1191" y="4768"/>
                    <a:pt x="1389" y="4918"/>
                  </a:cubicBezTo>
                  <a:lnTo>
                    <a:pt x="2107" y="4703"/>
                  </a:lnTo>
                  <a:lnTo>
                    <a:pt x="3090" y="6408"/>
                  </a:lnTo>
                  <a:lnTo>
                    <a:pt x="2545" y="6922"/>
                  </a:lnTo>
                  <a:cubicBezTo>
                    <a:pt x="2561" y="7045"/>
                    <a:pt x="2568" y="7169"/>
                    <a:pt x="2568" y="7293"/>
                  </a:cubicBezTo>
                  <a:cubicBezTo>
                    <a:pt x="2568" y="7417"/>
                    <a:pt x="2560" y="7541"/>
                    <a:pt x="2545" y="7663"/>
                  </a:cubicBezTo>
                  <a:lnTo>
                    <a:pt x="3090" y="8175"/>
                  </a:lnTo>
                  <a:lnTo>
                    <a:pt x="2107" y="9882"/>
                  </a:lnTo>
                  <a:lnTo>
                    <a:pt x="1389" y="9665"/>
                  </a:lnTo>
                  <a:cubicBezTo>
                    <a:pt x="1191" y="9817"/>
                    <a:pt x="976" y="9941"/>
                    <a:pt x="748" y="10037"/>
                  </a:cubicBezTo>
                  <a:lnTo>
                    <a:pt x="576" y="10765"/>
                  </a:lnTo>
                  <a:lnTo>
                    <a:pt x="0" y="10765"/>
                  </a:lnTo>
                  <a:lnTo>
                    <a:pt x="0" y="13432"/>
                  </a:lnTo>
                  <a:cubicBezTo>
                    <a:pt x="1222" y="13071"/>
                    <a:pt x="2317" y="12334"/>
                    <a:pt x="3109" y="11332"/>
                  </a:cubicBezTo>
                  <a:cubicBezTo>
                    <a:pt x="3292" y="11100"/>
                    <a:pt x="3456" y="10857"/>
                    <a:pt x="3603" y="10604"/>
                  </a:cubicBezTo>
                  <a:lnTo>
                    <a:pt x="4881" y="10604"/>
                  </a:lnTo>
                  <a:lnTo>
                    <a:pt x="4881" y="11467"/>
                  </a:lnTo>
                  <a:cubicBezTo>
                    <a:pt x="4374" y="11638"/>
                    <a:pt x="4008" y="12117"/>
                    <a:pt x="4008" y="12681"/>
                  </a:cubicBezTo>
                  <a:cubicBezTo>
                    <a:pt x="4008" y="13389"/>
                    <a:pt x="4582" y="13962"/>
                    <a:pt x="5290" y="13962"/>
                  </a:cubicBezTo>
                  <a:cubicBezTo>
                    <a:pt x="5996" y="13962"/>
                    <a:pt x="6571" y="13389"/>
                    <a:pt x="6571" y="12681"/>
                  </a:cubicBezTo>
                  <a:cubicBezTo>
                    <a:pt x="6571" y="12117"/>
                    <a:pt x="6206" y="11638"/>
                    <a:pt x="5698" y="11467"/>
                  </a:cubicBezTo>
                  <a:lnTo>
                    <a:pt x="5698" y="9786"/>
                  </a:lnTo>
                  <a:lnTo>
                    <a:pt x="4000" y="9786"/>
                  </a:lnTo>
                  <a:cubicBezTo>
                    <a:pt x="4289" y="9062"/>
                    <a:pt x="4441" y="8281"/>
                    <a:pt x="4441" y="7496"/>
                  </a:cubicBezTo>
                  <a:lnTo>
                    <a:pt x="4441" y="7392"/>
                  </a:lnTo>
                  <a:lnTo>
                    <a:pt x="6163" y="7392"/>
                  </a:lnTo>
                  <a:lnTo>
                    <a:pt x="6163" y="6573"/>
                  </a:lnTo>
                  <a:lnTo>
                    <a:pt x="4441" y="6573"/>
                  </a:lnTo>
                  <a:lnTo>
                    <a:pt x="4441" y="4179"/>
                  </a:lnTo>
                  <a:lnTo>
                    <a:pt x="5698" y="4179"/>
                  </a:lnTo>
                  <a:lnTo>
                    <a:pt x="5698" y="2498"/>
                  </a:lnTo>
                  <a:cubicBezTo>
                    <a:pt x="6206" y="2326"/>
                    <a:pt x="6571" y="1846"/>
                    <a:pt x="6571" y="1284"/>
                  </a:cubicBezTo>
                  <a:cubicBezTo>
                    <a:pt x="6571" y="576"/>
                    <a:pt x="5996" y="1"/>
                    <a:pt x="5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7146300" y="3247525"/>
              <a:ext cx="164325" cy="349025"/>
            </a:xfrm>
            <a:custGeom>
              <a:avLst/>
              <a:gdLst/>
              <a:ahLst/>
              <a:cxnLst/>
              <a:rect l="l" t="t" r="r" b="b"/>
              <a:pathLst>
                <a:path w="6573" h="13961" extrusionOk="0">
                  <a:moveTo>
                    <a:pt x="1283" y="1"/>
                  </a:moveTo>
                  <a:cubicBezTo>
                    <a:pt x="576" y="1"/>
                    <a:pt x="0" y="574"/>
                    <a:pt x="0" y="1282"/>
                  </a:cubicBezTo>
                  <a:cubicBezTo>
                    <a:pt x="0" y="1846"/>
                    <a:pt x="367" y="2325"/>
                    <a:pt x="873" y="2496"/>
                  </a:cubicBezTo>
                  <a:lnTo>
                    <a:pt x="873" y="4177"/>
                  </a:lnTo>
                  <a:lnTo>
                    <a:pt x="2130" y="4177"/>
                  </a:lnTo>
                  <a:lnTo>
                    <a:pt x="2130" y="6571"/>
                  </a:lnTo>
                  <a:lnTo>
                    <a:pt x="410" y="6571"/>
                  </a:lnTo>
                  <a:lnTo>
                    <a:pt x="410" y="7390"/>
                  </a:lnTo>
                  <a:lnTo>
                    <a:pt x="2130" y="7390"/>
                  </a:lnTo>
                  <a:lnTo>
                    <a:pt x="2130" y="7494"/>
                  </a:lnTo>
                  <a:cubicBezTo>
                    <a:pt x="2130" y="8279"/>
                    <a:pt x="2282" y="9060"/>
                    <a:pt x="2571" y="9784"/>
                  </a:cubicBezTo>
                  <a:lnTo>
                    <a:pt x="873" y="9784"/>
                  </a:lnTo>
                  <a:lnTo>
                    <a:pt x="873" y="11465"/>
                  </a:lnTo>
                  <a:cubicBezTo>
                    <a:pt x="367" y="11636"/>
                    <a:pt x="2" y="12115"/>
                    <a:pt x="2" y="12679"/>
                  </a:cubicBezTo>
                  <a:cubicBezTo>
                    <a:pt x="2" y="13387"/>
                    <a:pt x="576" y="13960"/>
                    <a:pt x="1283" y="13960"/>
                  </a:cubicBezTo>
                  <a:cubicBezTo>
                    <a:pt x="1989" y="13960"/>
                    <a:pt x="2565" y="13387"/>
                    <a:pt x="2565" y="12679"/>
                  </a:cubicBezTo>
                  <a:cubicBezTo>
                    <a:pt x="2565" y="12115"/>
                    <a:pt x="2198" y="11636"/>
                    <a:pt x="1692" y="11465"/>
                  </a:cubicBezTo>
                  <a:lnTo>
                    <a:pt x="1692" y="10602"/>
                  </a:lnTo>
                  <a:lnTo>
                    <a:pt x="2968" y="10602"/>
                  </a:lnTo>
                  <a:cubicBezTo>
                    <a:pt x="3115" y="10855"/>
                    <a:pt x="3281" y="11098"/>
                    <a:pt x="3463" y="11330"/>
                  </a:cubicBezTo>
                  <a:cubicBezTo>
                    <a:pt x="4255" y="12332"/>
                    <a:pt x="5351" y="13069"/>
                    <a:pt x="6573" y="13430"/>
                  </a:cubicBezTo>
                  <a:lnTo>
                    <a:pt x="6573" y="10763"/>
                  </a:lnTo>
                  <a:lnTo>
                    <a:pt x="5997" y="10763"/>
                  </a:lnTo>
                  <a:lnTo>
                    <a:pt x="5825" y="10035"/>
                  </a:lnTo>
                  <a:cubicBezTo>
                    <a:pt x="5596" y="9939"/>
                    <a:pt x="5381" y="9815"/>
                    <a:pt x="5184" y="9663"/>
                  </a:cubicBezTo>
                  <a:lnTo>
                    <a:pt x="4466" y="9880"/>
                  </a:lnTo>
                  <a:lnTo>
                    <a:pt x="3481" y="8173"/>
                  </a:lnTo>
                  <a:lnTo>
                    <a:pt x="4026" y="7661"/>
                  </a:lnTo>
                  <a:cubicBezTo>
                    <a:pt x="4012" y="7539"/>
                    <a:pt x="4003" y="7415"/>
                    <a:pt x="4003" y="7291"/>
                  </a:cubicBezTo>
                  <a:cubicBezTo>
                    <a:pt x="4003" y="7167"/>
                    <a:pt x="4012" y="7043"/>
                    <a:pt x="4026" y="6920"/>
                  </a:cubicBezTo>
                  <a:lnTo>
                    <a:pt x="3481" y="6406"/>
                  </a:lnTo>
                  <a:lnTo>
                    <a:pt x="4466" y="4701"/>
                  </a:lnTo>
                  <a:lnTo>
                    <a:pt x="5184" y="4916"/>
                  </a:lnTo>
                  <a:cubicBezTo>
                    <a:pt x="5381" y="4766"/>
                    <a:pt x="5596" y="4642"/>
                    <a:pt x="5825" y="4546"/>
                  </a:cubicBezTo>
                  <a:lnTo>
                    <a:pt x="5997" y="3817"/>
                  </a:lnTo>
                  <a:lnTo>
                    <a:pt x="6573" y="3817"/>
                  </a:lnTo>
                  <a:lnTo>
                    <a:pt x="6573" y="1143"/>
                  </a:lnTo>
                  <a:lnTo>
                    <a:pt x="2350" y="3359"/>
                  </a:lnTo>
                  <a:lnTo>
                    <a:pt x="1692" y="3359"/>
                  </a:lnTo>
                  <a:lnTo>
                    <a:pt x="1692" y="2496"/>
                  </a:lnTo>
                  <a:cubicBezTo>
                    <a:pt x="2198" y="2325"/>
                    <a:pt x="2565" y="1846"/>
                    <a:pt x="2565" y="1282"/>
                  </a:cubicBezTo>
                  <a:cubicBezTo>
                    <a:pt x="2565" y="574"/>
                    <a:pt x="1989" y="1"/>
                    <a:pt x="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1" name="Google Shape;1441;p38"/>
          <p:cNvSpPr/>
          <p:nvPr/>
        </p:nvSpPr>
        <p:spPr>
          <a:xfrm>
            <a:off x="719473" y="1500351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2" name="Google Shape;1442;p38"/>
          <p:cNvGrpSpPr/>
          <p:nvPr/>
        </p:nvGrpSpPr>
        <p:grpSpPr>
          <a:xfrm>
            <a:off x="893743" y="1633164"/>
            <a:ext cx="312704" cy="312691"/>
            <a:chOff x="1094275" y="3784775"/>
            <a:chExt cx="349000" cy="349025"/>
          </a:xfrm>
        </p:grpSpPr>
        <p:sp>
          <p:nvSpPr>
            <p:cNvPr id="1443" name="Google Shape;1443;p38"/>
            <p:cNvSpPr/>
            <p:nvPr/>
          </p:nvSpPr>
          <p:spPr>
            <a:xfrm>
              <a:off x="1094275" y="4024025"/>
              <a:ext cx="349000" cy="109775"/>
            </a:xfrm>
            <a:custGeom>
              <a:avLst/>
              <a:gdLst/>
              <a:ahLst/>
              <a:cxnLst/>
              <a:rect l="l" t="t" r="r" b="b"/>
              <a:pathLst>
                <a:path w="13960" h="4391" extrusionOk="0">
                  <a:moveTo>
                    <a:pt x="0" y="0"/>
                  </a:moveTo>
                  <a:lnTo>
                    <a:pt x="0" y="1941"/>
                  </a:lnTo>
                  <a:lnTo>
                    <a:pt x="5716" y="1941"/>
                  </a:lnTo>
                  <a:lnTo>
                    <a:pt x="5716" y="2563"/>
                  </a:lnTo>
                  <a:cubicBezTo>
                    <a:pt x="5716" y="3120"/>
                    <a:pt x="5263" y="3573"/>
                    <a:pt x="4707" y="3573"/>
                  </a:cubicBezTo>
                  <a:lnTo>
                    <a:pt x="3608" y="3573"/>
                  </a:lnTo>
                  <a:lnTo>
                    <a:pt x="3608" y="4390"/>
                  </a:lnTo>
                  <a:lnTo>
                    <a:pt x="10352" y="4390"/>
                  </a:lnTo>
                  <a:lnTo>
                    <a:pt x="10352" y="3573"/>
                  </a:lnTo>
                  <a:lnTo>
                    <a:pt x="9254" y="3573"/>
                  </a:lnTo>
                  <a:cubicBezTo>
                    <a:pt x="8697" y="3573"/>
                    <a:pt x="8246" y="3120"/>
                    <a:pt x="8246" y="2563"/>
                  </a:cubicBezTo>
                  <a:lnTo>
                    <a:pt x="8246" y="1941"/>
                  </a:lnTo>
                  <a:lnTo>
                    <a:pt x="13960" y="1941"/>
                  </a:lnTo>
                  <a:lnTo>
                    <a:pt x="1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1254100" y="3878225"/>
              <a:ext cx="29375" cy="29375"/>
            </a:xfrm>
            <a:custGeom>
              <a:avLst/>
              <a:gdLst/>
              <a:ahLst/>
              <a:cxnLst/>
              <a:rect l="l" t="t" r="r" b="b"/>
              <a:pathLst>
                <a:path w="1175" h="1175" extrusionOk="0">
                  <a:moveTo>
                    <a:pt x="588" y="1"/>
                  </a:moveTo>
                  <a:cubicBezTo>
                    <a:pt x="264" y="1"/>
                    <a:pt x="1" y="265"/>
                    <a:pt x="1" y="588"/>
                  </a:cubicBezTo>
                  <a:cubicBezTo>
                    <a:pt x="1" y="912"/>
                    <a:pt x="264" y="1174"/>
                    <a:pt x="588" y="1174"/>
                  </a:cubicBezTo>
                  <a:cubicBezTo>
                    <a:pt x="910" y="1174"/>
                    <a:pt x="1175" y="912"/>
                    <a:pt x="1175" y="588"/>
                  </a:cubicBezTo>
                  <a:cubicBezTo>
                    <a:pt x="1175" y="263"/>
                    <a:pt x="910" y="1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1094275" y="3784775"/>
              <a:ext cx="349000" cy="218850"/>
            </a:xfrm>
            <a:custGeom>
              <a:avLst/>
              <a:gdLst/>
              <a:ahLst/>
              <a:cxnLst/>
              <a:rect l="l" t="t" r="r" b="b"/>
              <a:pathLst>
                <a:path w="13960" h="8754" extrusionOk="0">
                  <a:moveTo>
                    <a:pt x="6981" y="1169"/>
                  </a:moveTo>
                  <a:cubicBezTo>
                    <a:pt x="8720" y="1169"/>
                    <a:pt x="10137" y="2586"/>
                    <a:pt x="10137" y="4326"/>
                  </a:cubicBezTo>
                  <a:lnTo>
                    <a:pt x="10137" y="5329"/>
                  </a:lnTo>
                  <a:cubicBezTo>
                    <a:pt x="10137" y="6038"/>
                    <a:pt x="9560" y="6614"/>
                    <a:pt x="8852" y="6614"/>
                  </a:cubicBezTo>
                  <a:cubicBezTo>
                    <a:pt x="8232" y="6614"/>
                    <a:pt x="7713" y="6174"/>
                    <a:pt x="7593" y="5589"/>
                  </a:cubicBezTo>
                  <a:cubicBezTo>
                    <a:pt x="7407" y="5680"/>
                    <a:pt x="7201" y="5729"/>
                    <a:pt x="6981" y="5729"/>
                  </a:cubicBezTo>
                  <a:cubicBezTo>
                    <a:pt x="6205" y="5729"/>
                    <a:pt x="5575" y="5101"/>
                    <a:pt x="5575" y="4326"/>
                  </a:cubicBezTo>
                  <a:cubicBezTo>
                    <a:pt x="5575" y="3550"/>
                    <a:pt x="6205" y="2920"/>
                    <a:pt x="6981" y="2920"/>
                  </a:cubicBezTo>
                  <a:cubicBezTo>
                    <a:pt x="7755" y="2920"/>
                    <a:pt x="8385" y="3550"/>
                    <a:pt x="8385" y="4326"/>
                  </a:cubicBezTo>
                  <a:lnTo>
                    <a:pt x="8385" y="5329"/>
                  </a:lnTo>
                  <a:cubicBezTo>
                    <a:pt x="8385" y="5587"/>
                    <a:pt x="8595" y="5795"/>
                    <a:pt x="8852" y="5795"/>
                  </a:cubicBezTo>
                  <a:cubicBezTo>
                    <a:pt x="9109" y="5795"/>
                    <a:pt x="9319" y="5587"/>
                    <a:pt x="9319" y="5329"/>
                  </a:cubicBezTo>
                  <a:lnTo>
                    <a:pt x="9319" y="4326"/>
                  </a:lnTo>
                  <a:cubicBezTo>
                    <a:pt x="9319" y="3036"/>
                    <a:pt x="8269" y="1988"/>
                    <a:pt x="6981" y="1988"/>
                  </a:cubicBezTo>
                  <a:cubicBezTo>
                    <a:pt x="5691" y="1988"/>
                    <a:pt x="4643" y="3036"/>
                    <a:pt x="4643" y="4326"/>
                  </a:cubicBezTo>
                  <a:cubicBezTo>
                    <a:pt x="4643" y="5615"/>
                    <a:pt x="5691" y="6663"/>
                    <a:pt x="6981" y="6663"/>
                  </a:cubicBezTo>
                  <a:lnTo>
                    <a:pt x="6981" y="7482"/>
                  </a:lnTo>
                  <a:cubicBezTo>
                    <a:pt x="5240" y="7482"/>
                    <a:pt x="3824" y="6065"/>
                    <a:pt x="3824" y="4326"/>
                  </a:cubicBezTo>
                  <a:cubicBezTo>
                    <a:pt x="3824" y="2584"/>
                    <a:pt x="5240" y="1169"/>
                    <a:pt x="6981" y="1169"/>
                  </a:cubicBezTo>
                  <a:close/>
                  <a:moveTo>
                    <a:pt x="0" y="0"/>
                  </a:moveTo>
                  <a:lnTo>
                    <a:pt x="0" y="8753"/>
                  </a:lnTo>
                  <a:lnTo>
                    <a:pt x="13960" y="8753"/>
                  </a:lnTo>
                  <a:lnTo>
                    <a:pt x="13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2518;p66">
            <a:extLst>
              <a:ext uri="{FF2B5EF4-FFF2-40B4-BE49-F238E27FC236}">
                <a16:creationId xmlns:a16="http://schemas.microsoft.com/office/drawing/2014/main" id="{877635A4-B7EE-4E59-9537-5E4342DB9DFD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71" name="Google Shape;2519;p66">
              <a:extLst>
                <a:ext uri="{FF2B5EF4-FFF2-40B4-BE49-F238E27FC236}">
                  <a16:creationId xmlns:a16="http://schemas.microsoft.com/office/drawing/2014/main" id="{9EBD3FFC-2E2A-467F-9195-D299D2C1E6DC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520;p66">
              <a:extLst>
                <a:ext uri="{FF2B5EF4-FFF2-40B4-BE49-F238E27FC236}">
                  <a16:creationId xmlns:a16="http://schemas.microsoft.com/office/drawing/2014/main" id="{18D44990-0A49-48B9-8EA9-42ABCE40F59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73" name="Google Shape;7581;p82">
            <a:extLst>
              <a:ext uri="{FF2B5EF4-FFF2-40B4-BE49-F238E27FC236}">
                <a16:creationId xmlns:a16="http://schemas.microsoft.com/office/drawing/2014/main" id="{34601879-C381-4496-965B-B9668EBB8469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74" name="Google Shape;7582;p82">
              <a:extLst>
                <a:ext uri="{FF2B5EF4-FFF2-40B4-BE49-F238E27FC236}">
                  <a16:creationId xmlns:a16="http://schemas.microsoft.com/office/drawing/2014/main" id="{EDB04666-7205-445A-9E3C-52C0B7D07484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83;p82">
              <a:extLst>
                <a:ext uri="{FF2B5EF4-FFF2-40B4-BE49-F238E27FC236}">
                  <a16:creationId xmlns:a16="http://schemas.microsoft.com/office/drawing/2014/main" id="{80CE5D6E-864F-4C45-92F4-009C571D566E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584;p82">
              <a:extLst>
                <a:ext uri="{FF2B5EF4-FFF2-40B4-BE49-F238E27FC236}">
                  <a16:creationId xmlns:a16="http://schemas.microsoft.com/office/drawing/2014/main" id="{0D6668F2-CE8E-4C12-AC6C-EEE8941262B1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585;p82">
              <a:extLst>
                <a:ext uri="{FF2B5EF4-FFF2-40B4-BE49-F238E27FC236}">
                  <a16:creationId xmlns:a16="http://schemas.microsoft.com/office/drawing/2014/main" id="{8292225F-FAE3-4036-A91F-F0E72147CB2F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586;p82">
              <a:extLst>
                <a:ext uri="{FF2B5EF4-FFF2-40B4-BE49-F238E27FC236}">
                  <a16:creationId xmlns:a16="http://schemas.microsoft.com/office/drawing/2014/main" id="{44F42228-9DD2-4574-BB54-072DCE662734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587;p82">
              <a:extLst>
                <a:ext uri="{FF2B5EF4-FFF2-40B4-BE49-F238E27FC236}">
                  <a16:creationId xmlns:a16="http://schemas.microsoft.com/office/drawing/2014/main" id="{F6373388-B564-424D-A994-E63B50ED8C57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588;p82">
              <a:extLst>
                <a:ext uri="{FF2B5EF4-FFF2-40B4-BE49-F238E27FC236}">
                  <a16:creationId xmlns:a16="http://schemas.microsoft.com/office/drawing/2014/main" id="{AF7035FC-F45F-4034-9C47-7FE31BECFAEF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589;p82">
              <a:extLst>
                <a:ext uri="{FF2B5EF4-FFF2-40B4-BE49-F238E27FC236}">
                  <a16:creationId xmlns:a16="http://schemas.microsoft.com/office/drawing/2014/main" id="{41232E14-0577-4817-B79C-FC0B9928854E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590;p82">
              <a:extLst>
                <a:ext uri="{FF2B5EF4-FFF2-40B4-BE49-F238E27FC236}">
                  <a16:creationId xmlns:a16="http://schemas.microsoft.com/office/drawing/2014/main" id="{35A76AEF-6A26-4203-90B5-5A730C4076AC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Oval 82">
            <a:hlinkClick r:id="rId4" action="ppaction://hlinksldjump"/>
            <a:extLst>
              <a:ext uri="{FF2B5EF4-FFF2-40B4-BE49-F238E27FC236}">
                <a16:creationId xmlns:a16="http://schemas.microsoft.com/office/drawing/2014/main" id="{785C21E3-0EDD-4D11-9F67-074A91C97504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39"/>
          <p:cNvSpPr/>
          <p:nvPr/>
        </p:nvSpPr>
        <p:spPr>
          <a:xfrm>
            <a:off x="731767" y="148000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39"/>
          <p:cNvSpPr/>
          <p:nvPr/>
        </p:nvSpPr>
        <p:spPr>
          <a:xfrm>
            <a:off x="731767" y="2478607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39"/>
          <p:cNvSpPr/>
          <p:nvPr/>
        </p:nvSpPr>
        <p:spPr>
          <a:xfrm>
            <a:off x="731767" y="3477225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Asosiy</a:t>
            </a:r>
            <a:r>
              <a:rPr lang="en-US" sz="3200" dirty="0"/>
              <a:t> apparat </a:t>
            </a:r>
            <a:r>
              <a:rPr lang="en-US" sz="3200" dirty="0" err="1"/>
              <a:t>xavfsizligi</a:t>
            </a:r>
            <a:r>
              <a:rPr lang="en-US" sz="3200" dirty="0"/>
              <a:t> </a:t>
            </a:r>
            <a:r>
              <a:rPr lang="en-US" sz="3200" dirty="0" err="1"/>
              <a:t>zaifliklari</a:t>
            </a:r>
            <a:r>
              <a:rPr lang="en-US" sz="3200" dirty="0"/>
              <a:t>:</a:t>
            </a:r>
            <a:endParaRPr sz="3200" dirty="0"/>
          </a:p>
        </p:txBody>
      </p:sp>
      <p:sp>
        <p:nvSpPr>
          <p:cNvPr id="1454" name="Google Shape;1454;p39"/>
          <p:cNvSpPr txBox="1">
            <a:spLocks noGrp="1"/>
          </p:cNvSpPr>
          <p:nvPr>
            <p:ph type="subTitle" idx="1"/>
          </p:nvPr>
        </p:nvSpPr>
        <p:spPr>
          <a:xfrm>
            <a:off x="4265956" y="1379925"/>
            <a:ext cx="373553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Yetkazib</a:t>
            </a:r>
            <a:r>
              <a:rPr lang="en-US" sz="1200" dirty="0"/>
              <a:t> </a:t>
            </a:r>
            <a:r>
              <a:rPr lang="en-US" sz="1200" dirty="0" err="1"/>
              <a:t>beruvchilar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</a:t>
            </a:r>
            <a:r>
              <a:rPr lang="en-US" sz="1200" dirty="0" err="1"/>
              <a:t>uchinchi</a:t>
            </a:r>
            <a:r>
              <a:rPr lang="en-US" sz="1200" dirty="0"/>
              <a:t> </a:t>
            </a:r>
            <a:r>
              <a:rPr lang="en-US" sz="1200" dirty="0" err="1"/>
              <a:t>tomon</a:t>
            </a:r>
            <a:r>
              <a:rPr lang="en-US" sz="1200" dirty="0"/>
              <a:t> </a:t>
            </a:r>
            <a:r>
              <a:rPr lang="en-US" sz="1200" dirty="0" err="1"/>
              <a:t>ishlab</a:t>
            </a:r>
            <a:r>
              <a:rPr lang="en-US" sz="1200" dirty="0"/>
              <a:t> </a:t>
            </a:r>
            <a:r>
              <a:rPr lang="en-US" sz="1200" dirty="0" err="1"/>
              <a:t>chiqaruvchilari</a:t>
            </a:r>
            <a:r>
              <a:rPr lang="en-US" sz="1200" dirty="0"/>
              <a:t> </a:t>
            </a:r>
            <a:r>
              <a:rPr lang="en-US" sz="1200" dirty="0" err="1"/>
              <a:t>tomonidan</a:t>
            </a:r>
            <a:r>
              <a:rPr lang="en-US" sz="1200" dirty="0"/>
              <a:t> </a:t>
            </a:r>
            <a:r>
              <a:rPr lang="en-US" sz="1200" dirty="0" err="1"/>
              <a:t>uskunaga</a:t>
            </a:r>
            <a:r>
              <a:rPr lang="en-US" sz="1200" dirty="0"/>
              <a:t> </a:t>
            </a:r>
            <a:r>
              <a:rPr lang="en-US" sz="1200" dirty="0" err="1"/>
              <a:t>maxfiy</a:t>
            </a:r>
            <a:r>
              <a:rPr lang="en-US" sz="1200" dirty="0"/>
              <a:t> </a:t>
            </a:r>
            <a:r>
              <a:rPr lang="en-US" sz="1200" dirty="0" err="1"/>
              <a:t>ma’lumotlarni</a:t>
            </a:r>
            <a:r>
              <a:rPr lang="en-US" sz="1200" dirty="0"/>
              <a:t> </a:t>
            </a:r>
            <a:r>
              <a:rPr lang="en-US" sz="1200" dirty="0" err="1"/>
              <a:t>yig‘uvchi</a:t>
            </a:r>
            <a:r>
              <a:rPr lang="en-US" sz="1200" dirty="0"/>
              <a:t> </a:t>
            </a:r>
            <a:r>
              <a:rPr lang="en-US" sz="1200" dirty="0" err="1"/>
              <a:t>kodlarni</a:t>
            </a:r>
            <a:r>
              <a:rPr lang="en-US" sz="1200" dirty="0"/>
              <a:t> </a:t>
            </a:r>
            <a:r>
              <a:rPr lang="en-US" sz="1200" dirty="0" err="1"/>
              <a:t>joylashtirish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5" name="Google Shape;1455;p39"/>
          <p:cNvSpPr txBox="1">
            <a:spLocks noGrp="1"/>
          </p:cNvSpPr>
          <p:nvPr>
            <p:ph type="subTitle" idx="2"/>
          </p:nvPr>
        </p:nvSpPr>
        <p:spPr>
          <a:xfrm>
            <a:off x="4265956" y="2356388"/>
            <a:ext cx="373553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Bankomatlarga</a:t>
            </a:r>
            <a:r>
              <a:rPr lang="en-US" sz="1200" dirty="0"/>
              <a:t> </a:t>
            </a:r>
            <a:r>
              <a:rPr lang="en-US" sz="1200" dirty="0" err="1"/>
              <a:t>o‘rnatilgan</a:t>
            </a:r>
            <a:r>
              <a:rPr lang="en-US" sz="1200" dirty="0"/>
              <a:t> </a:t>
            </a:r>
            <a:r>
              <a:rPr lang="en-US" sz="1200" dirty="0" err="1"/>
              <a:t>kartalarni</a:t>
            </a:r>
            <a:r>
              <a:rPr lang="en-US" sz="1200" dirty="0"/>
              <a:t> </a:t>
            </a:r>
            <a:r>
              <a:rPr lang="en-US" sz="1200" dirty="0" err="1"/>
              <a:t>nusxalovchi</a:t>
            </a:r>
            <a:r>
              <a:rPr lang="en-US" sz="1200" dirty="0"/>
              <a:t> </a:t>
            </a:r>
            <a:r>
              <a:rPr lang="en-US" sz="1200" dirty="0" err="1"/>
              <a:t>skimmerlar</a:t>
            </a:r>
            <a:r>
              <a:rPr lang="en-US" sz="1200" dirty="0"/>
              <a:t> </a:t>
            </a:r>
            <a:r>
              <a:rPr lang="en-US" sz="1200" dirty="0" err="1"/>
              <a:t>yoki</a:t>
            </a:r>
            <a:r>
              <a:rPr lang="en-US" sz="1200" dirty="0"/>
              <a:t> </a:t>
            </a:r>
            <a:r>
              <a:rPr lang="en-US" sz="1200" dirty="0" err="1"/>
              <a:t>fizik</a:t>
            </a:r>
            <a:r>
              <a:rPr lang="en-US" sz="1200" dirty="0"/>
              <a:t> </a:t>
            </a:r>
            <a:r>
              <a:rPr lang="en-US" sz="1200" dirty="0" err="1"/>
              <a:t>tuzilishlarni</a:t>
            </a:r>
            <a:r>
              <a:rPr lang="en-US" sz="1200" dirty="0"/>
              <a:t> </a:t>
            </a:r>
            <a:r>
              <a:rPr lang="en-US" sz="1200" dirty="0" err="1"/>
              <a:t>o‘zgartirib</a:t>
            </a:r>
            <a:r>
              <a:rPr lang="en-US" sz="1200" dirty="0"/>
              <a:t> </a:t>
            </a:r>
            <a:r>
              <a:rPr lang="en-US" sz="1200" dirty="0" err="1"/>
              <a:t>ma’lumot</a:t>
            </a:r>
            <a:r>
              <a:rPr lang="en-US" sz="1200" dirty="0"/>
              <a:t> </a:t>
            </a:r>
            <a:r>
              <a:rPr lang="en-US" sz="1200" dirty="0" err="1"/>
              <a:t>olish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6" name="Google Shape;1456;p39"/>
          <p:cNvSpPr txBox="1">
            <a:spLocks noGrp="1"/>
          </p:cNvSpPr>
          <p:nvPr>
            <p:ph type="subTitle" idx="3"/>
          </p:nvPr>
        </p:nvSpPr>
        <p:spPr>
          <a:xfrm>
            <a:off x="4265956" y="3411088"/>
            <a:ext cx="382114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Dastlab</a:t>
            </a:r>
            <a:r>
              <a:rPr lang="en-US" sz="1200" dirty="0"/>
              <a:t> </a:t>
            </a:r>
            <a:r>
              <a:rPr lang="en-US" sz="1200" dirty="0" err="1"/>
              <a:t>o‘rnatilgan</a:t>
            </a:r>
            <a:r>
              <a:rPr lang="en-US" sz="1200" dirty="0"/>
              <a:t> backdoors (</a:t>
            </a:r>
            <a:r>
              <a:rPr lang="en-US" sz="1200" dirty="0" err="1"/>
              <a:t>orqa</a:t>
            </a:r>
            <a:r>
              <a:rPr lang="en-US" sz="1200" dirty="0"/>
              <a:t> </a:t>
            </a:r>
            <a:r>
              <a:rPr lang="en-US" sz="1200" dirty="0" err="1"/>
              <a:t>eshiklar</a:t>
            </a:r>
            <a:r>
              <a:rPr lang="en-US" sz="1200" dirty="0"/>
              <a:t>) </a:t>
            </a:r>
            <a:r>
              <a:rPr lang="en-US" sz="1200" dirty="0" err="1"/>
              <a:t>orqali</a:t>
            </a:r>
            <a:r>
              <a:rPr lang="en-US" sz="1200" dirty="0"/>
              <a:t> </a:t>
            </a:r>
            <a:r>
              <a:rPr lang="en-US" sz="1200" dirty="0" err="1"/>
              <a:t>maxfiy</a:t>
            </a:r>
            <a:r>
              <a:rPr lang="en-US" sz="1200" dirty="0"/>
              <a:t> </a:t>
            </a:r>
            <a:r>
              <a:rPr lang="en-US" sz="1200" dirty="0" err="1"/>
              <a:t>tashkilotlarning</a:t>
            </a:r>
            <a:r>
              <a:rPr lang="en-US" sz="1200" dirty="0"/>
              <a:t> </a:t>
            </a:r>
            <a:r>
              <a:rPr lang="en-US" sz="1200" dirty="0" err="1"/>
              <a:t>himoyalangan</a:t>
            </a:r>
            <a:r>
              <a:rPr lang="en-US" sz="1200" dirty="0"/>
              <a:t> </a:t>
            </a:r>
            <a:r>
              <a:rPr lang="en-US" sz="1200" dirty="0" err="1"/>
              <a:t>tarmoqlariga</a:t>
            </a:r>
            <a:r>
              <a:rPr lang="en-US" sz="1200" dirty="0"/>
              <a:t> </a:t>
            </a:r>
            <a:r>
              <a:rPr lang="en-US" sz="1200" dirty="0" err="1"/>
              <a:t>kirish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457" name="Google Shape;1457;p39"/>
          <p:cNvSpPr txBox="1">
            <a:spLocks noGrp="1"/>
          </p:cNvSpPr>
          <p:nvPr>
            <p:ph type="subTitle" idx="4"/>
          </p:nvPr>
        </p:nvSpPr>
        <p:spPr>
          <a:xfrm>
            <a:off x="1481300" y="1480000"/>
            <a:ext cx="3139200" cy="6367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Supply Chain Vulnerabilities</a:t>
            </a:r>
            <a:endParaRPr sz="1800" dirty="0"/>
          </a:p>
        </p:txBody>
      </p:sp>
      <p:sp>
        <p:nvSpPr>
          <p:cNvPr id="1458" name="Google Shape;1458;p39"/>
          <p:cNvSpPr txBox="1">
            <a:spLocks noGrp="1"/>
          </p:cNvSpPr>
          <p:nvPr>
            <p:ph type="subTitle" idx="5"/>
          </p:nvPr>
        </p:nvSpPr>
        <p:spPr>
          <a:xfrm>
            <a:off x="1481301" y="2478601"/>
            <a:ext cx="3139200" cy="6367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Physical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Tampering</a:t>
            </a:r>
            <a:endParaRPr sz="1800" dirty="0"/>
          </a:p>
        </p:txBody>
      </p:sp>
      <p:sp>
        <p:nvSpPr>
          <p:cNvPr id="1459" name="Google Shape;1459;p39"/>
          <p:cNvSpPr txBox="1">
            <a:spLocks noGrp="1"/>
          </p:cNvSpPr>
          <p:nvPr>
            <p:ph type="subTitle" idx="6"/>
          </p:nvPr>
        </p:nvSpPr>
        <p:spPr>
          <a:xfrm>
            <a:off x="1481300" y="3477224"/>
            <a:ext cx="3139200" cy="6875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Hardware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Backdoors</a:t>
            </a:r>
            <a:endParaRPr sz="1800" dirty="0"/>
          </a:p>
        </p:txBody>
      </p:sp>
      <p:grpSp>
        <p:nvGrpSpPr>
          <p:cNvPr id="1460" name="Google Shape;1460;p39"/>
          <p:cNvGrpSpPr/>
          <p:nvPr/>
        </p:nvGrpSpPr>
        <p:grpSpPr>
          <a:xfrm>
            <a:off x="887842" y="3610388"/>
            <a:ext cx="349050" cy="306375"/>
            <a:chOff x="4889375" y="2695975"/>
            <a:chExt cx="349050" cy="306375"/>
          </a:xfrm>
        </p:grpSpPr>
        <p:sp>
          <p:nvSpPr>
            <p:cNvPr id="1461" name="Google Shape;1461;p39"/>
            <p:cNvSpPr/>
            <p:nvPr/>
          </p:nvSpPr>
          <p:spPr>
            <a:xfrm>
              <a:off x="5032300" y="2695975"/>
              <a:ext cx="135650" cy="174100"/>
            </a:xfrm>
            <a:custGeom>
              <a:avLst/>
              <a:gdLst/>
              <a:ahLst/>
              <a:cxnLst/>
              <a:rect l="l" t="t" r="r" b="b"/>
              <a:pathLst>
                <a:path w="5426" h="6964" extrusionOk="0">
                  <a:moveTo>
                    <a:pt x="3657" y="2470"/>
                  </a:moveTo>
                  <a:lnTo>
                    <a:pt x="4234" y="3048"/>
                  </a:lnTo>
                  <a:lnTo>
                    <a:pt x="2458" y="4824"/>
                  </a:lnTo>
                  <a:lnTo>
                    <a:pt x="1195" y="3576"/>
                  </a:lnTo>
                  <a:lnTo>
                    <a:pt x="1768" y="2994"/>
                  </a:lnTo>
                  <a:lnTo>
                    <a:pt x="2455" y="3670"/>
                  </a:lnTo>
                  <a:lnTo>
                    <a:pt x="3657" y="2470"/>
                  </a:lnTo>
                  <a:close/>
                  <a:moveTo>
                    <a:pt x="2712" y="1"/>
                  </a:moveTo>
                  <a:lnTo>
                    <a:pt x="1" y="1423"/>
                  </a:lnTo>
                  <a:lnTo>
                    <a:pt x="1" y="3627"/>
                  </a:lnTo>
                  <a:cubicBezTo>
                    <a:pt x="1" y="4391"/>
                    <a:pt x="260" y="5140"/>
                    <a:pt x="733" y="5738"/>
                  </a:cubicBezTo>
                  <a:cubicBezTo>
                    <a:pt x="1208" y="6337"/>
                    <a:pt x="1876" y="6763"/>
                    <a:pt x="2618" y="6940"/>
                  </a:cubicBezTo>
                  <a:lnTo>
                    <a:pt x="2712" y="6964"/>
                  </a:lnTo>
                  <a:lnTo>
                    <a:pt x="2808" y="6940"/>
                  </a:lnTo>
                  <a:cubicBezTo>
                    <a:pt x="3551" y="6765"/>
                    <a:pt x="4219" y="6337"/>
                    <a:pt x="4693" y="5738"/>
                  </a:cubicBezTo>
                  <a:cubicBezTo>
                    <a:pt x="5166" y="5140"/>
                    <a:pt x="5426" y="4391"/>
                    <a:pt x="5426" y="3627"/>
                  </a:cubicBezTo>
                  <a:lnTo>
                    <a:pt x="5426" y="1423"/>
                  </a:lnTo>
                  <a:lnTo>
                    <a:pt x="2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9"/>
            <p:cNvSpPr/>
            <p:nvPr/>
          </p:nvSpPr>
          <p:spPr>
            <a:xfrm>
              <a:off x="4889375" y="2867275"/>
              <a:ext cx="36900" cy="135075"/>
            </a:xfrm>
            <a:custGeom>
              <a:avLst/>
              <a:gdLst/>
              <a:ahLst/>
              <a:cxnLst/>
              <a:rect l="l" t="t" r="r" b="b"/>
              <a:pathLst>
                <a:path w="1476" h="5403" extrusionOk="0">
                  <a:moveTo>
                    <a:pt x="0" y="1"/>
                  </a:moveTo>
                  <a:lnTo>
                    <a:pt x="0" y="2"/>
                  </a:lnTo>
                  <a:lnTo>
                    <a:pt x="0" y="5402"/>
                  </a:lnTo>
                  <a:lnTo>
                    <a:pt x="900" y="5402"/>
                  </a:lnTo>
                  <a:cubicBezTo>
                    <a:pt x="1108" y="5402"/>
                    <a:pt x="1305" y="5348"/>
                    <a:pt x="1475" y="5250"/>
                  </a:cubicBezTo>
                  <a:lnTo>
                    <a:pt x="1475" y="153"/>
                  </a:lnTo>
                  <a:cubicBezTo>
                    <a:pt x="1305" y="57"/>
                    <a:pt x="1108" y="1"/>
                    <a:pt x="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9"/>
            <p:cNvSpPr/>
            <p:nvPr/>
          </p:nvSpPr>
          <p:spPr>
            <a:xfrm>
              <a:off x="4946650" y="2871425"/>
              <a:ext cx="291775" cy="130600"/>
            </a:xfrm>
            <a:custGeom>
              <a:avLst/>
              <a:gdLst/>
              <a:ahLst/>
              <a:cxnLst/>
              <a:rect l="l" t="t" r="r" b="b"/>
              <a:pathLst>
                <a:path w="11671" h="5224" extrusionOk="0">
                  <a:moveTo>
                    <a:pt x="10868" y="0"/>
                  </a:moveTo>
                  <a:cubicBezTo>
                    <a:pt x="10675" y="0"/>
                    <a:pt x="10482" y="69"/>
                    <a:pt x="10328" y="208"/>
                  </a:cubicBezTo>
                  <a:lnTo>
                    <a:pt x="8632" y="1749"/>
                  </a:lnTo>
                  <a:cubicBezTo>
                    <a:pt x="8634" y="1778"/>
                    <a:pt x="8634" y="1807"/>
                    <a:pt x="8634" y="1837"/>
                  </a:cubicBezTo>
                  <a:cubicBezTo>
                    <a:pt x="8634" y="2682"/>
                    <a:pt x="7946" y="3370"/>
                    <a:pt x="7101" y="3370"/>
                  </a:cubicBezTo>
                  <a:lnTo>
                    <a:pt x="4252" y="3370"/>
                  </a:lnTo>
                  <a:lnTo>
                    <a:pt x="4252" y="2551"/>
                  </a:lnTo>
                  <a:lnTo>
                    <a:pt x="7101" y="2551"/>
                  </a:lnTo>
                  <a:cubicBezTo>
                    <a:pt x="7496" y="2551"/>
                    <a:pt x="7815" y="2231"/>
                    <a:pt x="7815" y="1837"/>
                  </a:cubicBezTo>
                  <a:cubicBezTo>
                    <a:pt x="7815" y="1444"/>
                    <a:pt x="7496" y="1123"/>
                    <a:pt x="7101" y="1123"/>
                  </a:cubicBezTo>
                  <a:lnTo>
                    <a:pt x="3968" y="1123"/>
                  </a:lnTo>
                  <a:lnTo>
                    <a:pt x="3845" y="981"/>
                  </a:lnTo>
                  <a:cubicBezTo>
                    <a:pt x="3349" y="404"/>
                    <a:pt x="2632" y="74"/>
                    <a:pt x="1873" y="74"/>
                  </a:cubicBezTo>
                  <a:cubicBezTo>
                    <a:pt x="1165" y="74"/>
                    <a:pt x="490" y="362"/>
                    <a:pt x="1" y="870"/>
                  </a:cubicBezTo>
                  <a:lnTo>
                    <a:pt x="1" y="4516"/>
                  </a:lnTo>
                  <a:lnTo>
                    <a:pt x="2096" y="5223"/>
                  </a:lnTo>
                  <a:lnTo>
                    <a:pt x="7440" y="5223"/>
                  </a:lnTo>
                  <a:lnTo>
                    <a:pt x="11425" y="1381"/>
                  </a:lnTo>
                  <a:cubicBezTo>
                    <a:pt x="11580" y="1230"/>
                    <a:pt x="11668" y="1027"/>
                    <a:pt x="11669" y="810"/>
                  </a:cubicBezTo>
                  <a:cubicBezTo>
                    <a:pt x="11671" y="592"/>
                    <a:pt x="11588" y="389"/>
                    <a:pt x="11434" y="235"/>
                  </a:cubicBezTo>
                  <a:cubicBezTo>
                    <a:pt x="11278" y="79"/>
                    <a:pt x="11073" y="0"/>
                    <a:pt x="10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39"/>
          <p:cNvGrpSpPr/>
          <p:nvPr/>
        </p:nvGrpSpPr>
        <p:grpSpPr>
          <a:xfrm>
            <a:off x="888655" y="1591844"/>
            <a:ext cx="347425" cy="349025"/>
            <a:chOff x="3377550" y="3247525"/>
            <a:chExt cx="347425" cy="349025"/>
          </a:xfrm>
        </p:grpSpPr>
        <p:sp>
          <p:nvSpPr>
            <p:cNvPr id="1465" name="Google Shape;1465;p39"/>
            <p:cNvSpPr/>
            <p:nvPr/>
          </p:nvSpPr>
          <p:spPr>
            <a:xfrm>
              <a:off x="3631400" y="3311225"/>
              <a:ext cx="31225" cy="28450"/>
            </a:xfrm>
            <a:custGeom>
              <a:avLst/>
              <a:gdLst/>
              <a:ahLst/>
              <a:cxnLst/>
              <a:rect l="l" t="t" r="r" b="b"/>
              <a:pathLst>
                <a:path w="1249" h="1138" extrusionOk="0">
                  <a:moveTo>
                    <a:pt x="626" y="1"/>
                  </a:moveTo>
                  <a:cubicBezTo>
                    <a:pt x="480" y="1"/>
                    <a:pt x="333" y="57"/>
                    <a:pt x="222" y="168"/>
                  </a:cubicBezTo>
                  <a:cubicBezTo>
                    <a:pt x="1" y="389"/>
                    <a:pt x="1" y="750"/>
                    <a:pt x="222" y="971"/>
                  </a:cubicBezTo>
                  <a:cubicBezTo>
                    <a:pt x="333" y="1082"/>
                    <a:pt x="479" y="1137"/>
                    <a:pt x="625" y="1137"/>
                  </a:cubicBezTo>
                  <a:cubicBezTo>
                    <a:pt x="771" y="1137"/>
                    <a:pt x="917" y="1082"/>
                    <a:pt x="1027" y="971"/>
                  </a:cubicBezTo>
                  <a:cubicBezTo>
                    <a:pt x="1249" y="750"/>
                    <a:pt x="1249" y="389"/>
                    <a:pt x="1027" y="168"/>
                  </a:cubicBezTo>
                  <a:cubicBezTo>
                    <a:pt x="917" y="57"/>
                    <a:pt x="771" y="1"/>
                    <a:pt x="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9"/>
            <p:cNvSpPr/>
            <p:nvPr/>
          </p:nvSpPr>
          <p:spPr>
            <a:xfrm>
              <a:off x="3377550" y="3247525"/>
              <a:ext cx="347425" cy="349025"/>
            </a:xfrm>
            <a:custGeom>
              <a:avLst/>
              <a:gdLst/>
              <a:ahLst/>
              <a:cxnLst/>
              <a:rect l="l" t="t" r="r" b="b"/>
              <a:pathLst>
                <a:path w="13897" h="13961" extrusionOk="0">
                  <a:moveTo>
                    <a:pt x="10779" y="1730"/>
                  </a:moveTo>
                  <a:cubicBezTo>
                    <a:pt x="11134" y="1730"/>
                    <a:pt x="11490" y="1865"/>
                    <a:pt x="11760" y="2135"/>
                  </a:cubicBezTo>
                  <a:cubicBezTo>
                    <a:pt x="12301" y="2676"/>
                    <a:pt x="12301" y="3557"/>
                    <a:pt x="11760" y="4098"/>
                  </a:cubicBezTo>
                  <a:cubicBezTo>
                    <a:pt x="11489" y="4369"/>
                    <a:pt x="11133" y="4505"/>
                    <a:pt x="10780" y="4505"/>
                  </a:cubicBezTo>
                  <a:cubicBezTo>
                    <a:pt x="10424" y="4505"/>
                    <a:pt x="10069" y="4369"/>
                    <a:pt x="9797" y="4098"/>
                  </a:cubicBezTo>
                  <a:cubicBezTo>
                    <a:pt x="9257" y="3557"/>
                    <a:pt x="9257" y="2676"/>
                    <a:pt x="9797" y="2135"/>
                  </a:cubicBezTo>
                  <a:cubicBezTo>
                    <a:pt x="10068" y="1865"/>
                    <a:pt x="10423" y="1730"/>
                    <a:pt x="10779" y="1730"/>
                  </a:cubicBezTo>
                  <a:close/>
                  <a:moveTo>
                    <a:pt x="9963" y="1"/>
                  </a:moveTo>
                  <a:cubicBezTo>
                    <a:pt x="8911" y="1"/>
                    <a:pt x="7924" y="409"/>
                    <a:pt x="7182" y="1153"/>
                  </a:cubicBezTo>
                  <a:cubicBezTo>
                    <a:pt x="6545" y="1788"/>
                    <a:pt x="6157" y="2595"/>
                    <a:pt x="6056" y="3488"/>
                  </a:cubicBezTo>
                  <a:cubicBezTo>
                    <a:pt x="5962" y="4316"/>
                    <a:pt x="6135" y="5163"/>
                    <a:pt x="6545" y="5882"/>
                  </a:cubicBezTo>
                  <a:lnTo>
                    <a:pt x="1" y="12428"/>
                  </a:lnTo>
                  <a:lnTo>
                    <a:pt x="1468" y="13894"/>
                  </a:lnTo>
                  <a:lnTo>
                    <a:pt x="2235" y="13129"/>
                  </a:lnTo>
                  <a:lnTo>
                    <a:pt x="3066" y="13960"/>
                  </a:lnTo>
                  <a:lnTo>
                    <a:pt x="4437" y="12590"/>
                  </a:lnTo>
                  <a:lnTo>
                    <a:pt x="3605" y="11758"/>
                  </a:lnTo>
                  <a:lnTo>
                    <a:pt x="4632" y="10730"/>
                  </a:lnTo>
                  <a:lnTo>
                    <a:pt x="5466" y="11563"/>
                  </a:lnTo>
                  <a:lnTo>
                    <a:pt x="6836" y="10191"/>
                  </a:lnTo>
                  <a:lnTo>
                    <a:pt x="6005" y="9359"/>
                  </a:lnTo>
                  <a:lnTo>
                    <a:pt x="8013" y="7350"/>
                  </a:lnTo>
                  <a:cubicBezTo>
                    <a:pt x="8607" y="7688"/>
                    <a:pt x="9284" y="7866"/>
                    <a:pt x="9968" y="7866"/>
                  </a:cubicBezTo>
                  <a:cubicBezTo>
                    <a:pt x="10115" y="7866"/>
                    <a:pt x="10262" y="7858"/>
                    <a:pt x="10409" y="7841"/>
                  </a:cubicBezTo>
                  <a:cubicBezTo>
                    <a:pt x="11300" y="7740"/>
                    <a:pt x="12107" y="7350"/>
                    <a:pt x="12744" y="6714"/>
                  </a:cubicBezTo>
                  <a:cubicBezTo>
                    <a:pt x="13486" y="5971"/>
                    <a:pt x="13896" y="4984"/>
                    <a:pt x="13896" y="3934"/>
                  </a:cubicBezTo>
                  <a:cubicBezTo>
                    <a:pt x="13896" y="2883"/>
                    <a:pt x="13486" y="1895"/>
                    <a:pt x="12744" y="1153"/>
                  </a:cubicBezTo>
                  <a:cubicBezTo>
                    <a:pt x="12000" y="409"/>
                    <a:pt x="11013" y="1"/>
                    <a:pt x="9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" name="Google Shape;1467;p39"/>
          <p:cNvGrpSpPr/>
          <p:nvPr/>
        </p:nvGrpSpPr>
        <p:grpSpPr>
          <a:xfrm>
            <a:off x="887842" y="2590419"/>
            <a:ext cx="349050" cy="349075"/>
            <a:chOff x="1094275" y="2127775"/>
            <a:chExt cx="349050" cy="349075"/>
          </a:xfrm>
        </p:grpSpPr>
        <p:sp>
          <p:nvSpPr>
            <p:cNvPr id="1468" name="Google Shape;1468;p39"/>
            <p:cNvSpPr/>
            <p:nvPr/>
          </p:nvSpPr>
          <p:spPr>
            <a:xfrm>
              <a:off x="1188925" y="2245050"/>
              <a:ext cx="159750" cy="187850"/>
            </a:xfrm>
            <a:custGeom>
              <a:avLst/>
              <a:gdLst/>
              <a:ahLst/>
              <a:cxnLst/>
              <a:rect l="l" t="t" r="r" b="b"/>
              <a:pathLst>
                <a:path w="6390" h="7514" extrusionOk="0">
                  <a:moveTo>
                    <a:pt x="2112" y="2783"/>
                  </a:moveTo>
                  <a:lnTo>
                    <a:pt x="2112" y="3600"/>
                  </a:lnTo>
                  <a:lnTo>
                    <a:pt x="1326" y="3600"/>
                  </a:lnTo>
                  <a:lnTo>
                    <a:pt x="1326" y="2783"/>
                  </a:lnTo>
                  <a:close/>
                  <a:moveTo>
                    <a:pt x="5063" y="2782"/>
                  </a:moveTo>
                  <a:lnTo>
                    <a:pt x="5063" y="3600"/>
                  </a:lnTo>
                  <a:lnTo>
                    <a:pt x="4278" y="3600"/>
                  </a:lnTo>
                  <a:lnTo>
                    <a:pt x="4278" y="2782"/>
                  </a:lnTo>
                  <a:close/>
                  <a:moveTo>
                    <a:pt x="4686" y="5040"/>
                  </a:moveTo>
                  <a:cubicBezTo>
                    <a:pt x="4686" y="5862"/>
                    <a:pt x="4017" y="6532"/>
                    <a:pt x="3195" y="6532"/>
                  </a:cubicBezTo>
                  <a:cubicBezTo>
                    <a:pt x="2371" y="6532"/>
                    <a:pt x="1703" y="5862"/>
                    <a:pt x="1703" y="5040"/>
                  </a:cubicBezTo>
                  <a:lnTo>
                    <a:pt x="2520" y="5040"/>
                  </a:lnTo>
                  <a:cubicBezTo>
                    <a:pt x="2520" y="5411"/>
                    <a:pt x="2823" y="5713"/>
                    <a:pt x="3195" y="5713"/>
                  </a:cubicBezTo>
                  <a:cubicBezTo>
                    <a:pt x="3565" y="5713"/>
                    <a:pt x="3868" y="5411"/>
                    <a:pt x="3868" y="5040"/>
                  </a:cubicBezTo>
                  <a:close/>
                  <a:moveTo>
                    <a:pt x="4096" y="1"/>
                  </a:moveTo>
                  <a:cubicBezTo>
                    <a:pt x="3559" y="938"/>
                    <a:pt x="2548" y="1571"/>
                    <a:pt x="1393" y="1571"/>
                  </a:cubicBezTo>
                  <a:lnTo>
                    <a:pt x="0" y="1571"/>
                  </a:lnTo>
                  <a:lnTo>
                    <a:pt x="0" y="4319"/>
                  </a:lnTo>
                  <a:cubicBezTo>
                    <a:pt x="0" y="6080"/>
                    <a:pt x="1432" y="7514"/>
                    <a:pt x="3195" y="7514"/>
                  </a:cubicBezTo>
                  <a:cubicBezTo>
                    <a:pt x="4956" y="7514"/>
                    <a:pt x="6389" y="6082"/>
                    <a:pt x="6389" y="4319"/>
                  </a:cubicBezTo>
                  <a:lnTo>
                    <a:pt x="6389" y="1545"/>
                  </a:lnTo>
                  <a:cubicBezTo>
                    <a:pt x="5407" y="1414"/>
                    <a:pt x="4567" y="826"/>
                    <a:pt x="4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9"/>
            <p:cNvSpPr/>
            <p:nvPr/>
          </p:nvSpPr>
          <p:spPr>
            <a:xfrm>
              <a:off x="1143875" y="2284325"/>
              <a:ext cx="24600" cy="33800"/>
            </a:xfrm>
            <a:custGeom>
              <a:avLst/>
              <a:gdLst/>
              <a:ahLst/>
              <a:cxnLst/>
              <a:rect l="l" t="t" r="r" b="b"/>
              <a:pathLst>
                <a:path w="984" h="1352" extrusionOk="0">
                  <a:moveTo>
                    <a:pt x="529" y="0"/>
                  </a:moveTo>
                  <a:cubicBezTo>
                    <a:pt x="238" y="0"/>
                    <a:pt x="0" y="239"/>
                    <a:pt x="0" y="531"/>
                  </a:cubicBezTo>
                  <a:lnTo>
                    <a:pt x="0" y="821"/>
                  </a:lnTo>
                  <a:cubicBezTo>
                    <a:pt x="0" y="1113"/>
                    <a:pt x="238" y="1351"/>
                    <a:pt x="529" y="1351"/>
                  </a:cubicBezTo>
                  <a:lnTo>
                    <a:pt x="984" y="1351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9"/>
            <p:cNvSpPr/>
            <p:nvPr/>
          </p:nvSpPr>
          <p:spPr>
            <a:xfrm>
              <a:off x="1188925" y="2171725"/>
              <a:ext cx="159750" cy="92175"/>
            </a:xfrm>
            <a:custGeom>
              <a:avLst/>
              <a:gdLst/>
              <a:ahLst/>
              <a:cxnLst/>
              <a:rect l="l" t="t" r="r" b="b"/>
              <a:pathLst>
                <a:path w="6390" h="3687" extrusionOk="0">
                  <a:moveTo>
                    <a:pt x="3195" y="1"/>
                  </a:moveTo>
                  <a:cubicBezTo>
                    <a:pt x="1432" y="1"/>
                    <a:pt x="0" y="1434"/>
                    <a:pt x="0" y="3195"/>
                  </a:cubicBezTo>
                  <a:lnTo>
                    <a:pt x="0" y="3686"/>
                  </a:lnTo>
                  <a:lnTo>
                    <a:pt x="1393" y="3686"/>
                  </a:lnTo>
                  <a:cubicBezTo>
                    <a:pt x="2657" y="3686"/>
                    <a:pt x="3686" y="2658"/>
                    <a:pt x="3686" y="1393"/>
                  </a:cubicBezTo>
                  <a:lnTo>
                    <a:pt x="4504" y="1393"/>
                  </a:lnTo>
                  <a:cubicBezTo>
                    <a:pt x="4504" y="2519"/>
                    <a:pt x="5319" y="3456"/>
                    <a:pt x="6389" y="3650"/>
                  </a:cubicBezTo>
                  <a:lnTo>
                    <a:pt x="6389" y="3195"/>
                  </a:lnTo>
                  <a:cubicBezTo>
                    <a:pt x="6389" y="1434"/>
                    <a:pt x="4956" y="1"/>
                    <a:pt x="3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9"/>
            <p:cNvSpPr/>
            <p:nvPr/>
          </p:nvSpPr>
          <p:spPr>
            <a:xfrm>
              <a:off x="1094275" y="2127775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0" y="1"/>
                  </a:moveTo>
                  <a:lnTo>
                    <a:pt x="0" y="2288"/>
                  </a:lnTo>
                  <a:lnTo>
                    <a:pt x="818" y="2288"/>
                  </a:lnTo>
                  <a:lnTo>
                    <a:pt x="818" y="819"/>
                  </a:lnTo>
                  <a:lnTo>
                    <a:pt x="2287" y="819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9"/>
            <p:cNvSpPr/>
            <p:nvPr/>
          </p:nvSpPr>
          <p:spPr>
            <a:xfrm>
              <a:off x="1386125" y="2127775"/>
              <a:ext cx="57200" cy="57200"/>
            </a:xfrm>
            <a:custGeom>
              <a:avLst/>
              <a:gdLst/>
              <a:ahLst/>
              <a:cxnLst/>
              <a:rect l="l" t="t" r="r" b="b"/>
              <a:pathLst>
                <a:path w="2288" h="2288" extrusionOk="0">
                  <a:moveTo>
                    <a:pt x="1" y="1"/>
                  </a:moveTo>
                  <a:lnTo>
                    <a:pt x="1" y="819"/>
                  </a:lnTo>
                  <a:lnTo>
                    <a:pt x="1469" y="819"/>
                  </a:lnTo>
                  <a:lnTo>
                    <a:pt x="1469" y="2288"/>
                  </a:lnTo>
                  <a:lnTo>
                    <a:pt x="2288" y="2288"/>
                  </a:lnTo>
                  <a:lnTo>
                    <a:pt x="22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9"/>
            <p:cNvSpPr/>
            <p:nvPr/>
          </p:nvSpPr>
          <p:spPr>
            <a:xfrm>
              <a:off x="1094275" y="2419650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0" y="1"/>
                  </a:moveTo>
                  <a:lnTo>
                    <a:pt x="0" y="2287"/>
                  </a:lnTo>
                  <a:lnTo>
                    <a:pt x="2287" y="2287"/>
                  </a:lnTo>
                  <a:lnTo>
                    <a:pt x="2287" y="1469"/>
                  </a:lnTo>
                  <a:lnTo>
                    <a:pt x="818" y="1469"/>
                  </a:lnTo>
                  <a:lnTo>
                    <a:pt x="8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9"/>
            <p:cNvSpPr/>
            <p:nvPr/>
          </p:nvSpPr>
          <p:spPr>
            <a:xfrm>
              <a:off x="1386100" y="2419650"/>
              <a:ext cx="57175" cy="57200"/>
            </a:xfrm>
            <a:custGeom>
              <a:avLst/>
              <a:gdLst/>
              <a:ahLst/>
              <a:cxnLst/>
              <a:rect l="l" t="t" r="r" b="b"/>
              <a:pathLst>
                <a:path w="2287" h="2288" extrusionOk="0">
                  <a:moveTo>
                    <a:pt x="1468" y="1"/>
                  </a:moveTo>
                  <a:lnTo>
                    <a:pt x="1468" y="1469"/>
                  </a:lnTo>
                  <a:lnTo>
                    <a:pt x="0" y="1469"/>
                  </a:lnTo>
                  <a:lnTo>
                    <a:pt x="0" y="2287"/>
                  </a:lnTo>
                  <a:lnTo>
                    <a:pt x="2287" y="2287"/>
                  </a:lnTo>
                  <a:lnTo>
                    <a:pt x="22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9"/>
            <p:cNvSpPr/>
            <p:nvPr/>
          </p:nvSpPr>
          <p:spPr>
            <a:xfrm>
              <a:off x="1369100" y="2284325"/>
              <a:ext cx="24625" cy="33800"/>
            </a:xfrm>
            <a:custGeom>
              <a:avLst/>
              <a:gdLst/>
              <a:ahLst/>
              <a:cxnLst/>
              <a:rect l="l" t="t" r="r" b="b"/>
              <a:pathLst>
                <a:path w="985" h="1352" extrusionOk="0">
                  <a:moveTo>
                    <a:pt x="1" y="0"/>
                  </a:moveTo>
                  <a:lnTo>
                    <a:pt x="1" y="1351"/>
                  </a:lnTo>
                  <a:lnTo>
                    <a:pt x="454" y="1351"/>
                  </a:lnTo>
                  <a:cubicBezTo>
                    <a:pt x="746" y="1351"/>
                    <a:pt x="984" y="1113"/>
                    <a:pt x="984" y="821"/>
                  </a:cubicBezTo>
                  <a:lnTo>
                    <a:pt x="984" y="530"/>
                  </a:lnTo>
                  <a:cubicBezTo>
                    <a:pt x="984" y="239"/>
                    <a:pt x="746" y="0"/>
                    <a:pt x="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6" name="Google Shape;1476;p39"/>
          <p:cNvSpPr/>
          <p:nvPr/>
        </p:nvSpPr>
        <p:spPr>
          <a:xfrm rot="1771310">
            <a:off x="8150575" y="6509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39"/>
          <p:cNvSpPr/>
          <p:nvPr/>
        </p:nvSpPr>
        <p:spPr>
          <a:xfrm rot="1771310">
            <a:off x="3852550" y="27020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2518;p66">
            <a:extLst>
              <a:ext uri="{FF2B5EF4-FFF2-40B4-BE49-F238E27FC236}">
                <a16:creationId xmlns:a16="http://schemas.microsoft.com/office/drawing/2014/main" id="{BC35FDC2-C1C1-4024-95BE-452F37FA6CAC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31" name="Google Shape;2519;p66">
              <a:extLst>
                <a:ext uri="{FF2B5EF4-FFF2-40B4-BE49-F238E27FC236}">
                  <a16:creationId xmlns:a16="http://schemas.microsoft.com/office/drawing/2014/main" id="{345E73BF-3634-4C0E-8CD9-FCF09477B1B7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520;p66">
              <a:extLst>
                <a:ext uri="{FF2B5EF4-FFF2-40B4-BE49-F238E27FC236}">
                  <a16:creationId xmlns:a16="http://schemas.microsoft.com/office/drawing/2014/main" id="{36E50A2D-3258-4953-9B89-CD649FED7894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33" name="Google Shape;7581;p82">
            <a:extLst>
              <a:ext uri="{FF2B5EF4-FFF2-40B4-BE49-F238E27FC236}">
                <a16:creationId xmlns:a16="http://schemas.microsoft.com/office/drawing/2014/main" id="{90E79211-9402-481E-ACC0-608E4BB3FC3C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34" name="Google Shape;7582;p82">
              <a:extLst>
                <a:ext uri="{FF2B5EF4-FFF2-40B4-BE49-F238E27FC236}">
                  <a16:creationId xmlns:a16="http://schemas.microsoft.com/office/drawing/2014/main" id="{7307AB4D-D072-4870-A43F-F9801E1BB1FE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583;p82">
              <a:extLst>
                <a:ext uri="{FF2B5EF4-FFF2-40B4-BE49-F238E27FC236}">
                  <a16:creationId xmlns:a16="http://schemas.microsoft.com/office/drawing/2014/main" id="{3ADAEF79-C394-4C85-8999-E02DC2BEFBC1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584;p82">
              <a:extLst>
                <a:ext uri="{FF2B5EF4-FFF2-40B4-BE49-F238E27FC236}">
                  <a16:creationId xmlns:a16="http://schemas.microsoft.com/office/drawing/2014/main" id="{957FDFEE-8BD3-48D8-9C43-588458B198E4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585;p82">
              <a:extLst>
                <a:ext uri="{FF2B5EF4-FFF2-40B4-BE49-F238E27FC236}">
                  <a16:creationId xmlns:a16="http://schemas.microsoft.com/office/drawing/2014/main" id="{335A8D30-075A-42C7-8DCA-6C1BD10E38A7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586;p82">
              <a:extLst>
                <a:ext uri="{FF2B5EF4-FFF2-40B4-BE49-F238E27FC236}">
                  <a16:creationId xmlns:a16="http://schemas.microsoft.com/office/drawing/2014/main" id="{F1C9DB1F-DE0B-4CB7-8595-F95557C16153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587;p82">
              <a:extLst>
                <a:ext uri="{FF2B5EF4-FFF2-40B4-BE49-F238E27FC236}">
                  <a16:creationId xmlns:a16="http://schemas.microsoft.com/office/drawing/2014/main" id="{4852CC92-538C-485D-9F01-C7A52A518537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588;p82">
              <a:extLst>
                <a:ext uri="{FF2B5EF4-FFF2-40B4-BE49-F238E27FC236}">
                  <a16:creationId xmlns:a16="http://schemas.microsoft.com/office/drawing/2014/main" id="{E01E7734-004B-41AA-83CF-4D2B2DFA168E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589;p82">
              <a:extLst>
                <a:ext uri="{FF2B5EF4-FFF2-40B4-BE49-F238E27FC236}">
                  <a16:creationId xmlns:a16="http://schemas.microsoft.com/office/drawing/2014/main" id="{92B370DE-B5C4-4A4D-A2C8-832B0A2721CD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590;p82">
              <a:extLst>
                <a:ext uri="{FF2B5EF4-FFF2-40B4-BE49-F238E27FC236}">
                  <a16:creationId xmlns:a16="http://schemas.microsoft.com/office/drawing/2014/main" id="{87D94438-A882-4BBD-8B1C-5B5D7CB9C17E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Oval 42">
            <a:hlinkClick r:id="rId3" action="ppaction://hlinksldjump"/>
            <a:extLst>
              <a:ext uri="{FF2B5EF4-FFF2-40B4-BE49-F238E27FC236}">
                <a16:creationId xmlns:a16="http://schemas.microsoft.com/office/drawing/2014/main" id="{3F2A0F27-299B-4472-A90F-9CE8AECEE35B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5892560" y="533922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6411117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6">
            <a:hlinkClick r:id="" action="ppaction://hlinkshowjump?jump=nextslide"/>
          </p:cNvPr>
          <p:cNvSpPr/>
          <p:nvPr/>
        </p:nvSpPr>
        <p:spPr>
          <a:xfrm>
            <a:off x="683191" y="3086731"/>
            <a:ext cx="3681640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1" name="Google Shape;1261;p36"/>
          <p:cNvGrpSpPr/>
          <p:nvPr/>
        </p:nvGrpSpPr>
        <p:grpSpPr>
          <a:xfrm>
            <a:off x="0" y="4609670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623454" y="1325036"/>
            <a:ext cx="4184700" cy="17502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/>
              <a:t>Zaifliklarni</a:t>
            </a:r>
            <a:r>
              <a:rPr lang="en-US" sz="5400" dirty="0"/>
              <a:t> </a:t>
            </a:r>
            <a:r>
              <a:rPr lang="en-US" sz="5400" dirty="0" err="1"/>
              <a:t>Aniqlash</a:t>
            </a:r>
            <a:endParaRPr sz="5400" dirty="0"/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6507812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76" name="Google Shape;1276;p36"/>
          <p:cNvSpPr txBox="1">
            <a:spLocks noGrp="1"/>
          </p:cNvSpPr>
          <p:nvPr>
            <p:ph type="subTitle" idx="1"/>
          </p:nvPr>
        </p:nvSpPr>
        <p:spPr>
          <a:xfrm>
            <a:off x="734025" y="3081375"/>
            <a:ext cx="3563428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Zaifliklarni</a:t>
            </a:r>
            <a:r>
              <a:rPr lang="en-US" dirty="0"/>
              <a:t> </a:t>
            </a:r>
            <a:r>
              <a:rPr lang="en-US" dirty="0" err="1"/>
              <a:t>aniqlash</a:t>
            </a:r>
            <a:r>
              <a:rPr lang="en-US" dirty="0"/>
              <a:t> </a:t>
            </a:r>
            <a:r>
              <a:rPr lang="en-US" dirty="0" err="1"/>
              <a:t>usullarini</a:t>
            </a:r>
            <a:r>
              <a:rPr lang="en-US" dirty="0"/>
              <a:t> </a:t>
            </a:r>
            <a:r>
              <a:rPr lang="en-US" dirty="0" err="1"/>
              <a:t>ko’ramiz</a:t>
            </a:r>
            <a:endParaRPr dirty="0"/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225378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5422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37925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8408324" y="4274118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111665" y="226429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492894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6071072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151642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2518;p66">
            <a:extLst>
              <a:ext uri="{FF2B5EF4-FFF2-40B4-BE49-F238E27FC236}">
                <a16:creationId xmlns:a16="http://schemas.microsoft.com/office/drawing/2014/main" id="{A328864B-F232-4163-B78A-306C5117E6FF}"/>
              </a:ext>
            </a:extLst>
          </p:cNvPr>
          <p:cNvGrpSpPr/>
          <p:nvPr/>
        </p:nvGrpSpPr>
        <p:grpSpPr>
          <a:xfrm>
            <a:off x="8740997" y="226068"/>
            <a:ext cx="228600" cy="228600"/>
            <a:chOff x="7030339" y="1393551"/>
            <a:chExt cx="599700" cy="599700"/>
          </a:xfrm>
        </p:grpSpPr>
        <p:sp>
          <p:nvSpPr>
            <p:cNvPr id="62" name="Google Shape;2519;p66">
              <a:extLst>
                <a:ext uri="{FF2B5EF4-FFF2-40B4-BE49-F238E27FC236}">
                  <a16:creationId xmlns:a16="http://schemas.microsoft.com/office/drawing/2014/main" id="{39D83399-FF28-4575-8287-9FECC475137F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520;p66">
              <a:extLst>
                <a:ext uri="{FF2B5EF4-FFF2-40B4-BE49-F238E27FC236}">
                  <a16:creationId xmlns:a16="http://schemas.microsoft.com/office/drawing/2014/main" id="{F6B95B1A-FFD8-4CF6-B912-5C6E02DA29E6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chemeClr val="lt2"/>
                </a:solidFill>
                <a:latin typeface="Secular One"/>
                <a:ea typeface="Secular One"/>
                <a:cs typeface="Secular One"/>
                <a:sym typeface="Secular One"/>
              </a:endParaRPr>
            </a:p>
          </p:txBody>
        </p:sp>
      </p:grpSp>
      <p:grpSp>
        <p:nvGrpSpPr>
          <p:cNvPr id="64" name="Google Shape;7581;p82">
            <a:extLst>
              <a:ext uri="{FF2B5EF4-FFF2-40B4-BE49-F238E27FC236}">
                <a16:creationId xmlns:a16="http://schemas.microsoft.com/office/drawing/2014/main" id="{3CBC0908-0BDE-41B1-9C52-82F8D923E60D}"/>
              </a:ext>
            </a:extLst>
          </p:cNvPr>
          <p:cNvGrpSpPr/>
          <p:nvPr/>
        </p:nvGrpSpPr>
        <p:grpSpPr>
          <a:xfrm>
            <a:off x="8770086" y="249541"/>
            <a:ext cx="182880" cy="182880"/>
            <a:chOff x="-63250675" y="4110200"/>
            <a:chExt cx="317425" cy="317425"/>
          </a:xfrm>
          <a:solidFill>
            <a:srgbClr val="080808"/>
          </a:solidFill>
        </p:grpSpPr>
        <p:sp>
          <p:nvSpPr>
            <p:cNvPr id="65" name="Google Shape;7582;p82">
              <a:extLst>
                <a:ext uri="{FF2B5EF4-FFF2-40B4-BE49-F238E27FC236}">
                  <a16:creationId xmlns:a16="http://schemas.microsoft.com/office/drawing/2014/main" id="{C2D617D8-20B8-46EB-8BBC-9B81B982F0D9}"/>
                </a:ext>
              </a:extLst>
            </p:cNvPr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7583;p82">
              <a:extLst>
                <a:ext uri="{FF2B5EF4-FFF2-40B4-BE49-F238E27FC236}">
                  <a16:creationId xmlns:a16="http://schemas.microsoft.com/office/drawing/2014/main" id="{5969FF24-1307-4B50-AD09-143B39279FD1}"/>
                </a:ext>
              </a:extLst>
            </p:cNvPr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84;p82">
              <a:extLst>
                <a:ext uri="{FF2B5EF4-FFF2-40B4-BE49-F238E27FC236}">
                  <a16:creationId xmlns:a16="http://schemas.microsoft.com/office/drawing/2014/main" id="{FEA7C9B7-7C8C-472A-97FF-289EBA38AA16}"/>
                </a:ext>
              </a:extLst>
            </p:cNvPr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85;p82">
              <a:extLst>
                <a:ext uri="{FF2B5EF4-FFF2-40B4-BE49-F238E27FC236}">
                  <a16:creationId xmlns:a16="http://schemas.microsoft.com/office/drawing/2014/main" id="{D7847E38-EA00-4F43-A64F-940424EE54C4}"/>
                </a:ext>
              </a:extLst>
            </p:cNvPr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586;p82">
              <a:extLst>
                <a:ext uri="{FF2B5EF4-FFF2-40B4-BE49-F238E27FC236}">
                  <a16:creationId xmlns:a16="http://schemas.microsoft.com/office/drawing/2014/main" id="{061D4EB0-4DCF-4556-940B-08F8CA063A7D}"/>
                </a:ext>
              </a:extLst>
            </p:cNvPr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587;p82">
              <a:extLst>
                <a:ext uri="{FF2B5EF4-FFF2-40B4-BE49-F238E27FC236}">
                  <a16:creationId xmlns:a16="http://schemas.microsoft.com/office/drawing/2014/main" id="{E7BAF654-17C5-47E9-A2A7-4469938C310D}"/>
                </a:ext>
              </a:extLst>
            </p:cNvPr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588;p82">
              <a:extLst>
                <a:ext uri="{FF2B5EF4-FFF2-40B4-BE49-F238E27FC236}">
                  <a16:creationId xmlns:a16="http://schemas.microsoft.com/office/drawing/2014/main" id="{3441C074-C486-4A26-BCC1-1AD4ACE21E40}"/>
                </a:ext>
              </a:extLst>
            </p:cNvPr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589;p82">
              <a:extLst>
                <a:ext uri="{FF2B5EF4-FFF2-40B4-BE49-F238E27FC236}">
                  <a16:creationId xmlns:a16="http://schemas.microsoft.com/office/drawing/2014/main" id="{75C45629-2DDB-4BA5-813E-6231C9315650}"/>
                </a:ext>
              </a:extLst>
            </p:cNvPr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590;p82">
              <a:extLst>
                <a:ext uri="{FF2B5EF4-FFF2-40B4-BE49-F238E27FC236}">
                  <a16:creationId xmlns:a16="http://schemas.microsoft.com/office/drawing/2014/main" id="{BADF4144-6976-41DD-97B5-CD839B7F629A}"/>
                </a:ext>
              </a:extLst>
            </p:cNvPr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Oval 73">
            <a:hlinkClick r:id="rId7" action="ppaction://hlinksldjump"/>
            <a:extLst>
              <a:ext uri="{FF2B5EF4-FFF2-40B4-BE49-F238E27FC236}">
                <a16:creationId xmlns:a16="http://schemas.microsoft.com/office/drawing/2014/main" id="{61DE3F4E-1367-437F-A96D-E65F2D86E82F}"/>
              </a:ext>
            </a:extLst>
          </p:cNvPr>
          <p:cNvSpPr/>
          <p:nvPr/>
        </p:nvSpPr>
        <p:spPr>
          <a:xfrm>
            <a:off x="8745330" y="229381"/>
            <a:ext cx="228600" cy="2286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1910"/>
      </p:ext>
    </p:extLst>
  </p:cSld>
  <p:clrMapOvr>
    <a:masterClrMapping/>
  </p:clrMapOvr>
</p:sld>
</file>

<file path=ppt/theme/theme1.xml><?xml version="1.0" encoding="utf-8"?>
<a:theme xmlns:a="http://schemas.openxmlformats.org/drawingml/2006/main" name="STEM Elective Subject for Middle School - 7th Grade: Principles of IT, Cybersecurity and Engineering by Slidesgo">
  <a:themeElements>
    <a:clrScheme name="Simple Light">
      <a:dk1>
        <a:srgbClr val="150045"/>
      </a:dk1>
      <a:lt1>
        <a:srgbClr val="FFFFFF"/>
      </a:lt1>
      <a:dk2>
        <a:srgbClr val="A4ABD7"/>
      </a:dk2>
      <a:lt2>
        <a:srgbClr val="E23480"/>
      </a:lt2>
      <a:accent1>
        <a:srgbClr val="6D7396"/>
      </a:accent1>
      <a:accent2>
        <a:srgbClr val="FFA0B8"/>
      </a:accent2>
      <a:accent3>
        <a:srgbClr val="1ECFFF"/>
      </a:accent3>
      <a:accent4>
        <a:srgbClr val="EF8772"/>
      </a:accent4>
      <a:accent5>
        <a:srgbClr val="FFFFFF"/>
      </a:accent5>
      <a:accent6>
        <a:srgbClr val="FFFFFF"/>
      </a:accent6>
      <a:hlink>
        <a:srgbClr val="1500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2240</TotalTime>
  <Words>956</Words>
  <Application>Microsoft Office PowerPoint</Application>
  <PresentationFormat>On-screen Show (16:9)</PresentationFormat>
  <Paragraphs>129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Barlow</vt:lpstr>
      <vt:lpstr>Secular One</vt:lpstr>
      <vt:lpstr>Bebas Neue</vt:lpstr>
      <vt:lpstr>Arial</vt:lpstr>
      <vt:lpstr>Anaheim</vt:lpstr>
      <vt:lpstr>Barlow Light</vt:lpstr>
      <vt:lpstr>Nunito Light</vt:lpstr>
      <vt:lpstr>STEM Elective Subject for Middle School - 7th Grade: Principles of IT, Cybersecurity and Engineering by Slidesgo</vt:lpstr>
      <vt:lpstr>Qurilma xavfsizligi bo’yicha ishlarni olib borish</vt:lpstr>
      <vt:lpstr>Mavzu bo’yicha bo’limlar</vt:lpstr>
      <vt:lpstr>Kirish!</vt:lpstr>
      <vt:lpstr>Apparat xavfsizligi (hardware security)</vt:lpstr>
      <vt:lpstr>Apparat xavfsizligining asosiy ahamiyati</vt:lpstr>
      <vt:lpstr>Zaifliklarni Tahlil Qilish</vt:lpstr>
      <vt:lpstr>Asosiy apparat xavfsizligi       zaifliklari:</vt:lpstr>
      <vt:lpstr>Asosiy apparat xavfsizligi zaifliklari:</vt:lpstr>
      <vt:lpstr>Zaifliklarni Aniqlash</vt:lpstr>
      <vt:lpstr>Apparat xavfsizligi zaifliklarini aniqlash</vt:lpstr>
      <vt:lpstr>Pentesting</vt:lpstr>
      <vt:lpstr>FUZZING</vt:lpstr>
      <vt:lpstr>Threat Modeling</vt:lpstr>
      <vt:lpstr>Code Review</vt:lpstr>
      <vt:lpstr>Reverse Engineering</vt:lpstr>
      <vt:lpstr>Reverse Engineering</vt:lpstr>
      <vt:lpstr>Zaiflik uchun Qarshi choralar</vt:lpstr>
      <vt:lpstr>Fizik xavfsizlik choralarini kuchaytirish</vt:lpstr>
      <vt:lpstr>Kriptografik xavfsizlikni kuchaytirish</vt:lpstr>
      <vt:lpstr>Tahlil va Diagnostikani qiyinlashtirish</vt:lpstr>
      <vt:lpstr>Bizning jamoa bilan tanishing</vt:lpstr>
      <vt:lpstr>Bizning jamoa bilan tanishing</vt:lpstr>
      <vt:lpstr>Etiboringiz uchun rahmat!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Principles of IT, Cybersecurity &amp; Engineering</dc:title>
  <dc:creator>#NinetyDev</dc:creator>
  <cp:lastModifiedBy>#NinetyDev</cp:lastModifiedBy>
  <cp:revision>97</cp:revision>
  <dcterms:modified xsi:type="dcterms:W3CDTF">2024-11-11T16:18:25Z</dcterms:modified>
</cp:coreProperties>
</file>